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372" r:id="rId3"/>
    <p:sldId id="373" r:id="rId4"/>
    <p:sldId id="369" r:id="rId5"/>
    <p:sldId id="36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73" d="100"/>
          <a:sy n="73" d="100"/>
        </p:scale>
        <p:origin x="1793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/>
              <a:t>Claire Badger</a:t>
            </a:r>
          </a:p>
          <a:p>
            <a:pPr algn="l"/>
            <a:r>
              <a:rPr lang="en-US" dirty="0"/>
              <a:t>Brennan Garland </a:t>
            </a:r>
          </a:p>
          <a:p>
            <a:pPr algn="l"/>
            <a:r>
              <a:rPr lang="en-US" dirty="0"/>
              <a:t>Mark </a:t>
            </a:r>
            <a:r>
              <a:rPr lang="en-US" dirty="0" err="1"/>
              <a:t>Demore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1</a:t>
            </a:r>
          </a:p>
          <a:p>
            <a:r>
              <a:rPr lang="en-US" sz="2800" dirty="0"/>
              <a:t>Foxtrot</a:t>
            </a:r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 of 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Steps taken by group to accomplish deliverable:</a:t>
            </a:r>
          </a:p>
          <a:p>
            <a:pPr lvl="1"/>
            <a:r>
              <a:rPr lang="en-US" dirty="0"/>
              <a:t>2 group sessions for planning and creating UML diagram</a:t>
            </a:r>
          </a:p>
          <a:p>
            <a:pPr lvl="2"/>
            <a:r>
              <a:rPr lang="en-US" dirty="0"/>
              <a:t>Agree upon overall framework</a:t>
            </a:r>
          </a:p>
          <a:p>
            <a:pPr lvl="2"/>
            <a:r>
              <a:rPr lang="en-US" dirty="0"/>
              <a:t>Individual modifications made as needed with group’s approval</a:t>
            </a:r>
          </a:p>
          <a:p>
            <a:pPr lvl="1"/>
            <a:r>
              <a:rPr lang="en-US" dirty="0"/>
              <a:t>Issues: Unsure of requirements</a:t>
            </a:r>
          </a:p>
          <a:p>
            <a:pPr lvl="2"/>
            <a:r>
              <a:rPr lang="en-US" dirty="0"/>
              <a:t>Solution: build UML based on what we know, expecting modifications in the 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Justify your Software Quality Attributes</a:t>
            </a:r>
          </a:p>
          <a:p>
            <a:pPr lvl="1"/>
            <a:r>
              <a:rPr lang="en-US" dirty="0"/>
              <a:t>Not many requirements given for the problem design</a:t>
            </a:r>
          </a:p>
          <a:p>
            <a:pPr lvl="1"/>
            <a:r>
              <a:rPr lang="en-US" dirty="0"/>
              <a:t>UML diagram is fairly simple and straightforward</a:t>
            </a:r>
          </a:p>
          <a:p>
            <a:pPr lvl="1"/>
            <a:r>
              <a:rPr lang="en-US" dirty="0"/>
              <a:t>Scalability was a priority for software quality attributes</a:t>
            </a:r>
          </a:p>
          <a:p>
            <a:pPr lvl="1"/>
            <a:r>
              <a:rPr lang="en-US" dirty="0"/>
              <a:t>Pros / Cons of decisions</a:t>
            </a:r>
          </a:p>
          <a:p>
            <a:pPr lvl="2"/>
            <a:r>
              <a:rPr lang="en-US" dirty="0"/>
              <a:t>Pro: Will only have to scale up the design when given more requirements, hopefully won’t have to go back and change anything</a:t>
            </a:r>
          </a:p>
          <a:p>
            <a:pPr lvl="2"/>
            <a:r>
              <a:rPr lang="en-US" dirty="0"/>
              <a:t>Con: UML diagram will need more frequent updates as design details are needed</a:t>
            </a:r>
          </a:p>
          <a:p>
            <a:r>
              <a:rPr lang="en-US" dirty="0"/>
              <a:t>What Patterns did your group employ? Why?</a:t>
            </a:r>
          </a:p>
          <a:p>
            <a:pPr lvl="1"/>
            <a:r>
              <a:rPr lang="en-US" sz="1800" dirty="0"/>
              <a:t>Interface for missiles since attributes and methods of a missile are the same, but implementation differs</a:t>
            </a:r>
          </a:p>
          <a:p>
            <a:pPr lvl="1"/>
            <a:r>
              <a:rPr lang="en-US" sz="1800" dirty="0"/>
              <a:t>Singleton pattern most useful for launcher/radar, since those two classes are separate but will still talk to each other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28974-E31F-484F-BF28-FDD50791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055" y="1295400"/>
            <a:ext cx="5766727" cy="4876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Work was done together, so all hours/morale/time sinks were the same</a:t>
            </a:r>
          </a:p>
          <a:p>
            <a:r>
              <a:rPr lang="en-US" dirty="0"/>
              <a:t>Lt </a:t>
            </a:r>
            <a:r>
              <a:rPr lang="en-US" dirty="0" err="1"/>
              <a:t>Demore</a:t>
            </a:r>
            <a:r>
              <a:rPr lang="en-US" dirty="0"/>
              <a:t> (2hrs)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hrs</a:t>
            </a:r>
            <a:r>
              <a:rPr lang="en-US" dirty="0"/>
              <a:t> planning and creating UML/discussion with group</a:t>
            </a:r>
          </a:p>
          <a:p>
            <a:pPr lvl="1"/>
            <a:r>
              <a:rPr lang="en-US" dirty="0"/>
              <a:t>Biggest Time sinks: Referencing UML notation/discussing interpretations of defense system</a:t>
            </a:r>
          </a:p>
          <a:p>
            <a:pPr lvl="1"/>
            <a:r>
              <a:rPr lang="en-US" dirty="0"/>
              <a:t>Current Morale Status: High</a:t>
            </a:r>
          </a:p>
          <a:p>
            <a:r>
              <a:rPr lang="en-US" dirty="0"/>
              <a:t>Lt Garland</a:t>
            </a:r>
          </a:p>
          <a:p>
            <a:pPr lvl="1"/>
            <a:r>
              <a:rPr lang="en-US" dirty="0"/>
              <a:t>Same as above</a:t>
            </a:r>
          </a:p>
          <a:p>
            <a:r>
              <a:rPr lang="en-US" dirty="0"/>
              <a:t>Lt Badger</a:t>
            </a:r>
          </a:p>
          <a:p>
            <a:pPr lvl="1"/>
            <a:r>
              <a:rPr lang="en-US" dirty="0"/>
              <a:t>Same as above, plus </a:t>
            </a:r>
            <a:r>
              <a:rPr lang="en-US" dirty="0" err="1"/>
              <a:t>powerpoint</a:t>
            </a:r>
            <a:r>
              <a:rPr lang="en-US" dirty="0"/>
              <a:t> creation</a:t>
            </a:r>
          </a:p>
          <a:p>
            <a:pPr lvl="1"/>
            <a:endParaRPr lang="en-US" dirty="0"/>
          </a:p>
          <a:p>
            <a:pPr marL="4556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4002</TotalTime>
  <Words>256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AFIT_PPT_TEMPLATE</vt:lpstr>
      <vt:lpstr>PowerPoint Presentation</vt:lpstr>
      <vt:lpstr>High Level Overview of DD</vt:lpstr>
      <vt:lpstr>Design Decisions</vt:lpstr>
      <vt:lpstr>UML Diagrams</vt:lpstr>
      <vt:lpstr>Team Hours and Morale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claire badger</cp:lastModifiedBy>
  <cp:revision>268</cp:revision>
  <dcterms:created xsi:type="dcterms:W3CDTF">2012-10-01T11:38:02Z</dcterms:created>
  <dcterms:modified xsi:type="dcterms:W3CDTF">2019-10-18T15:18:14Z</dcterms:modified>
</cp:coreProperties>
</file>