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72" r:id="rId3"/>
    <p:sldId id="373" r:id="rId4"/>
    <p:sldId id="369" r:id="rId5"/>
    <p:sldId id="374" r:id="rId6"/>
    <p:sldId id="366" r:id="rId7"/>
    <p:sldId id="37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149" d="100"/>
          <a:sy n="149" d="100"/>
        </p:scale>
        <p:origin x="2244" y="-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Claire Badger</a:t>
            </a:r>
          </a:p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Mark </a:t>
            </a:r>
            <a:r>
              <a:rPr lang="en-US" dirty="0" err="1"/>
              <a:t>Demore</a:t>
            </a:r>
            <a:endParaRPr lang="en-US" dirty="0"/>
          </a:p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Brandon Garland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2</a:t>
            </a:r>
          </a:p>
          <a:p>
            <a:r>
              <a:rPr lang="en-US" sz="2800" dirty="0"/>
              <a:t>Foxtrot</a:t>
            </a:r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Steps to Complete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Enumerate steps taken by group to accomplish deliverable</a:t>
            </a:r>
          </a:p>
          <a:p>
            <a:pPr lvl="1"/>
            <a:r>
              <a:rPr lang="en-US" dirty="0"/>
              <a:t>Badger- Tracking, orientation, key presses</a:t>
            </a:r>
          </a:p>
          <a:p>
            <a:pPr lvl="1"/>
            <a:r>
              <a:rPr lang="en-US" dirty="0" err="1"/>
              <a:t>Demore</a:t>
            </a:r>
            <a:r>
              <a:rPr lang="en-US" dirty="0"/>
              <a:t>- Radar Sensor </a:t>
            </a:r>
          </a:p>
          <a:p>
            <a:pPr lvl="1"/>
            <a:r>
              <a:rPr lang="en-US" dirty="0"/>
              <a:t>Garland- Lambdas/integration</a:t>
            </a:r>
          </a:p>
          <a:p>
            <a:pPr lvl="1"/>
            <a:r>
              <a:rPr lang="en-US" dirty="0"/>
              <a:t>All- debugging and putting the pieces together</a:t>
            </a:r>
          </a:p>
          <a:p>
            <a:pPr lvl="1"/>
            <a:r>
              <a:rPr lang="en-US" dirty="0"/>
              <a:t>What issues arose based on preliminary plan?</a:t>
            </a:r>
          </a:p>
          <a:p>
            <a:pPr lvl="2"/>
            <a:r>
              <a:rPr lang="en-US" dirty="0"/>
              <a:t>Problems getting behind on our timeline</a:t>
            </a:r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Justify your Software Quality Attributes</a:t>
            </a:r>
          </a:p>
          <a:p>
            <a:pPr lvl="1"/>
            <a:r>
              <a:rPr lang="en-US" dirty="0"/>
              <a:t>Fundamentally sound</a:t>
            </a:r>
          </a:p>
          <a:p>
            <a:pPr lvl="2"/>
            <a:r>
              <a:rPr lang="en-US" dirty="0"/>
              <a:t>Phase 2 structure was pretty much laid out for us</a:t>
            </a:r>
          </a:p>
          <a:p>
            <a:pPr lvl="2"/>
            <a:r>
              <a:rPr lang="en-US" dirty="0"/>
              <a:t>Made sure the manufacturer supplied pieces were used but not altered (similar to the real world)</a:t>
            </a:r>
          </a:p>
          <a:p>
            <a:pPr lvl="1"/>
            <a:r>
              <a:rPr lang="en-US" dirty="0"/>
              <a:t>Which Software Quality Attributes did you prioritize first?</a:t>
            </a:r>
          </a:p>
          <a:p>
            <a:pPr lvl="2"/>
            <a:r>
              <a:rPr lang="en-US" dirty="0"/>
              <a:t>Performance</a:t>
            </a:r>
          </a:p>
          <a:p>
            <a:pPr lvl="2"/>
            <a:r>
              <a:rPr lang="en-US" dirty="0"/>
              <a:t>Scalability</a:t>
            </a:r>
          </a:p>
          <a:p>
            <a:pPr lvl="2"/>
            <a:r>
              <a:rPr lang="en-US" dirty="0"/>
              <a:t>Modifiability </a:t>
            </a:r>
          </a:p>
          <a:p>
            <a:r>
              <a:rPr lang="en-US" dirty="0"/>
              <a:t>What Patterns did your group employ? Why?</a:t>
            </a:r>
          </a:p>
          <a:p>
            <a:pPr lvl="1"/>
            <a:r>
              <a:rPr lang="en-US" dirty="0"/>
              <a:t>Factory pattern present in </a:t>
            </a:r>
            <a:r>
              <a:rPr lang="en-US" dirty="0" err="1"/>
              <a:t>WORadarSensor</a:t>
            </a:r>
            <a:endParaRPr lang="en-US" dirty="0"/>
          </a:p>
          <a:p>
            <a:pPr lvl="1"/>
            <a:r>
              <a:rPr lang="en-US" dirty="0"/>
              <a:t>Strategy pattern still employed in </a:t>
            </a:r>
            <a:r>
              <a:rPr lang="en-US" dirty="0" err="1"/>
              <a:t>MotionStrategy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Group flow worked really well</a:t>
            </a:r>
          </a:p>
          <a:p>
            <a:pPr lvl="1"/>
            <a:r>
              <a:rPr lang="en-US" dirty="0"/>
              <a:t>No major merge conflicts</a:t>
            </a:r>
          </a:p>
          <a:p>
            <a:r>
              <a:rPr lang="en-US" dirty="0"/>
              <a:t>What did not?</a:t>
            </a:r>
          </a:p>
          <a:p>
            <a:pPr lvl="1"/>
            <a:r>
              <a:rPr lang="en-US" dirty="0"/>
              <a:t>Timeline </a:t>
            </a:r>
          </a:p>
          <a:p>
            <a:pPr lvl="1"/>
            <a:r>
              <a:rPr lang="en-US" dirty="0"/>
              <a:t>Understanding what other people worked on</a:t>
            </a:r>
          </a:p>
          <a:p>
            <a:r>
              <a:rPr lang="en-US" dirty="0"/>
              <a:t>If you could send a message back through time, what would you tell your group?</a:t>
            </a:r>
          </a:p>
          <a:p>
            <a:pPr lvl="1"/>
            <a:r>
              <a:rPr lang="en-US" dirty="0"/>
              <a:t>Start earlier, even if it’s just looking at the code and understanding</a:t>
            </a:r>
          </a:p>
          <a:p>
            <a:pPr lvl="1"/>
            <a:r>
              <a:rPr lang="en-US" dirty="0"/>
              <a:t>Be better at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When does it fail?</a:t>
            </a:r>
          </a:p>
          <a:p>
            <a:pPr lvl="1"/>
            <a:r>
              <a:rPr lang="en-US" dirty="0"/>
              <a:t>Tracking can be shaky</a:t>
            </a:r>
          </a:p>
          <a:p>
            <a:r>
              <a:rPr lang="en-US" dirty="0"/>
              <a:t>When does it work?</a:t>
            </a:r>
          </a:p>
          <a:p>
            <a:pPr lvl="1"/>
            <a:r>
              <a:rPr lang="en-US" dirty="0"/>
              <a:t>The rest of the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DF96F3E-7D18-46AA-BAC8-0006A2B8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24200"/>
            <a:ext cx="502990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Lt Badger(11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sinks: tracking</a:t>
            </a:r>
          </a:p>
          <a:p>
            <a:pPr lvl="1"/>
            <a:r>
              <a:rPr lang="en-US" dirty="0"/>
              <a:t>Current morale: high</a:t>
            </a:r>
          </a:p>
          <a:p>
            <a:r>
              <a:rPr lang="en-US" dirty="0"/>
              <a:t>Lt Garland(11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sink: displacement of sensor from origin</a:t>
            </a:r>
          </a:p>
          <a:p>
            <a:pPr lvl="1"/>
            <a:r>
              <a:rPr lang="en-US" dirty="0"/>
              <a:t>Current morale: Medium</a:t>
            </a:r>
          </a:p>
          <a:p>
            <a:r>
              <a:rPr lang="en-US" dirty="0"/>
              <a:t>Lt </a:t>
            </a:r>
            <a:r>
              <a:rPr lang="en-US" dirty="0" err="1"/>
              <a:t>Demore</a:t>
            </a:r>
            <a:r>
              <a:rPr lang="en-US" dirty="0"/>
              <a:t>(11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sink: hyperplane math</a:t>
            </a:r>
          </a:p>
          <a:p>
            <a:pPr lvl="1"/>
            <a:r>
              <a:rPr lang="en-US" dirty="0"/>
              <a:t>Current morale: Medium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 marL="331788" indent="-3317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 smtClean="0"/>
              <a:t>54/60</a:t>
            </a:r>
            <a:endParaRPr lang="en-US" sz="1200" kern="0" dirty="0"/>
          </a:p>
          <a:p>
            <a:r>
              <a:rPr lang="en-US" sz="1200" kern="0" dirty="0"/>
              <a:t>Functional </a:t>
            </a:r>
            <a:r>
              <a:rPr lang="en-US" sz="1200" kern="0" dirty="0" err="1"/>
              <a:t>Reqs</a:t>
            </a:r>
            <a:r>
              <a:rPr lang="en-US" sz="1200" kern="0" dirty="0"/>
              <a:t> ( 18 / 18 )</a:t>
            </a:r>
          </a:p>
          <a:p>
            <a:pPr lvl="1"/>
            <a:r>
              <a:rPr lang="en-US" sz="1200" kern="0" dirty="0"/>
              <a:t>Commands</a:t>
            </a:r>
          </a:p>
          <a:p>
            <a:pPr lvl="2"/>
            <a:r>
              <a:rPr lang="en-US" sz="1050" kern="0" dirty="0"/>
              <a:t>Key presses performed properly</a:t>
            </a:r>
          </a:p>
          <a:p>
            <a:pPr lvl="2"/>
            <a:r>
              <a:rPr lang="en-US" sz="1050" kern="0" dirty="0"/>
              <a:t>Parses </a:t>
            </a:r>
            <a:r>
              <a:rPr lang="en-US" sz="1050" kern="0" dirty="0" err="1"/>
              <a:t>config</a:t>
            </a:r>
            <a:r>
              <a:rPr lang="en-US" sz="1050" kern="0" dirty="0"/>
              <a:t> and updates as expected</a:t>
            </a:r>
          </a:p>
          <a:p>
            <a:pPr lvl="1"/>
            <a:r>
              <a:rPr lang="en-US" sz="1200" kern="0" dirty="0"/>
              <a:t>Design</a:t>
            </a:r>
          </a:p>
          <a:p>
            <a:pPr lvl="2"/>
            <a:r>
              <a:rPr lang="en-US" sz="1050" kern="0" dirty="0"/>
              <a:t>Callbacks / lambdas function as expected</a:t>
            </a:r>
          </a:p>
          <a:p>
            <a:pPr lvl="1"/>
            <a:r>
              <a:rPr lang="en-US" sz="1200" kern="0" dirty="0"/>
              <a:t>Spherical vs non-spherical</a:t>
            </a:r>
          </a:p>
          <a:p>
            <a:pPr lvl="2"/>
            <a:r>
              <a:rPr lang="en-US" sz="1050" kern="0" dirty="0"/>
              <a:t>Polar coordinate conversion functions properly</a:t>
            </a:r>
          </a:p>
          <a:p>
            <a:r>
              <a:rPr lang="en-US" sz="1400" kern="0" dirty="0"/>
              <a:t>Code Quality / Style / Software Attributes ( </a:t>
            </a:r>
            <a:r>
              <a:rPr lang="en-US" sz="1400" kern="0" dirty="0" smtClean="0"/>
              <a:t>13 </a:t>
            </a:r>
            <a:r>
              <a:rPr lang="en-US" sz="1400" kern="0" dirty="0"/>
              <a:t>/ 18 )</a:t>
            </a:r>
          </a:p>
          <a:p>
            <a:pPr lvl="1"/>
            <a:r>
              <a:rPr lang="en-US" sz="1200" kern="0" dirty="0" smtClean="0"/>
              <a:t>Good </a:t>
            </a:r>
            <a:r>
              <a:rPr lang="en-US" sz="1200" kern="0" dirty="0" err="1"/>
              <a:t>WORadarSensor</a:t>
            </a:r>
            <a:r>
              <a:rPr lang="en-US" sz="1200" kern="0" dirty="0"/>
              <a:t> implementation for collision</a:t>
            </a:r>
          </a:p>
          <a:p>
            <a:pPr lvl="1"/>
            <a:r>
              <a:rPr lang="en-US" sz="1200" kern="0" dirty="0" smtClean="0"/>
              <a:t>A few missing </a:t>
            </a:r>
            <a:r>
              <a:rPr lang="en-US" sz="1200" kern="0" dirty="0" err="1" smtClean="0"/>
              <a:t>nullptr</a:t>
            </a:r>
            <a:r>
              <a:rPr lang="en-US" sz="1200" kern="0" dirty="0" smtClean="0"/>
              <a:t> checks -2</a:t>
            </a:r>
          </a:p>
          <a:p>
            <a:pPr lvl="1"/>
            <a:r>
              <a:rPr lang="en-US" sz="1200" kern="0" dirty="0" smtClean="0"/>
              <a:t>Crash on Exit – double deleting a WO – sensor in </a:t>
            </a:r>
            <a:r>
              <a:rPr lang="en-US" sz="1200" kern="0" dirty="0" err="1" smtClean="0"/>
              <a:t>worldLst</a:t>
            </a:r>
            <a:r>
              <a:rPr lang="en-US" sz="1200" kern="0" dirty="0" smtClean="0"/>
              <a:t> and </a:t>
            </a:r>
            <a:r>
              <a:rPr lang="en-US" sz="1200" kern="0" dirty="0" err="1" smtClean="0"/>
              <a:t>RadarDish</a:t>
            </a:r>
            <a:r>
              <a:rPr lang="en-US" sz="1200" kern="0" dirty="0" smtClean="0"/>
              <a:t> child list? -</a:t>
            </a:r>
            <a:r>
              <a:rPr lang="en-US" sz="1200" kern="0" dirty="0" smtClean="0"/>
              <a:t>3</a:t>
            </a:r>
          </a:p>
          <a:p>
            <a:pPr lvl="1"/>
            <a:r>
              <a:rPr lang="en-US" sz="1200" kern="0" dirty="0" smtClean="0"/>
              <a:t>Template warnings </a:t>
            </a:r>
            <a:r>
              <a:rPr lang="en-US" sz="1200" kern="0" smtClean="0"/>
              <a:t>during compilation -1</a:t>
            </a:r>
            <a:endParaRPr lang="en-US" sz="1200" kern="0" dirty="0"/>
          </a:p>
          <a:p>
            <a:r>
              <a:rPr lang="en-US" sz="1400" kern="0" dirty="0" err="1"/>
              <a:t>Git</a:t>
            </a:r>
            <a:r>
              <a:rPr lang="en-US" sz="1400" kern="0" dirty="0"/>
              <a:t> Logs / Group Work ( </a:t>
            </a:r>
            <a:r>
              <a:rPr lang="en-US" sz="1400" kern="0" dirty="0" smtClean="0"/>
              <a:t>12 </a:t>
            </a:r>
            <a:r>
              <a:rPr lang="en-US" sz="1400" kern="0" dirty="0"/>
              <a:t>/ 12 )</a:t>
            </a:r>
          </a:p>
          <a:p>
            <a:pPr lvl="1"/>
            <a:r>
              <a:rPr lang="en-US" sz="1200" kern="0" dirty="0" smtClean="0"/>
              <a:t>Proper GIT usage</a:t>
            </a:r>
            <a:endParaRPr lang="en-US" sz="1200" kern="0" dirty="0"/>
          </a:p>
          <a:p>
            <a:r>
              <a:rPr lang="en-US" sz="1400" kern="0" dirty="0"/>
              <a:t>Presentation ( </a:t>
            </a:r>
            <a:r>
              <a:rPr lang="en-US" sz="1400" kern="0" dirty="0" smtClean="0"/>
              <a:t>11 </a:t>
            </a:r>
            <a:r>
              <a:rPr lang="en-US" sz="1400" kern="0" dirty="0"/>
              <a:t>of 12)</a:t>
            </a:r>
          </a:p>
          <a:p>
            <a:pPr lvl="1"/>
            <a:r>
              <a:rPr lang="en-US" sz="1200" kern="0" dirty="0"/>
              <a:t>Conveyed development process successfully</a:t>
            </a:r>
          </a:p>
          <a:p>
            <a:pPr lvl="1"/>
            <a:r>
              <a:rPr lang="en-US" sz="1200" kern="0" dirty="0"/>
              <a:t>Distributed work via GIT is noticeable</a:t>
            </a:r>
            <a:r>
              <a:rPr lang="en-US" sz="1200" kern="0" dirty="0" smtClean="0"/>
              <a:t>.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1470898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2419</TotalTime>
  <Words>376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Demo/ Performance Analysis</vt:lpstr>
      <vt:lpstr>Team Hours and Morale</vt:lpstr>
      <vt:lpstr>Grading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274</cp:revision>
  <dcterms:created xsi:type="dcterms:W3CDTF">2012-10-01T11:38:02Z</dcterms:created>
  <dcterms:modified xsi:type="dcterms:W3CDTF">2019-11-13T21:26:01Z</dcterms:modified>
</cp:coreProperties>
</file>