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72" r:id="rId3"/>
    <p:sldId id="373" r:id="rId4"/>
    <p:sldId id="369" r:id="rId5"/>
    <p:sldId id="374" r:id="rId6"/>
    <p:sldId id="366" r:id="rId7"/>
    <p:sldId id="368" r:id="rId8"/>
    <p:sldId id="370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0" autoAdjust="0"/>
    <p:restoredTop sz="89252" autoAdjust="0"/>
  </p:normalViewPr>
  <p:slideViewPr>
    <p:cSldViewPr>
      <p:cViewPr varScale="1">
        <p:scale>
          <a:sx n="149" d="100"/>
          <a:sy n="149" d="100"/>
        </p:scale>
        <p:origin x="22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12/11/2019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FB7A8-E6A8-428A-B083-7DF891EC9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dirty="0"/>
              <a:t>2d Lt Claire Badger</a:t>
            </a:r>
          </a:p>
          <a:p>
            <a:pPr algn="l"/>
            <a:r>
              <a:rPr lang="en-US" dirty="0"/>
              <a:t>2d Lt Mark Demore II</a:t>
            </a:r>
          </a:p>
          <a:p>
            <a:pPr algn="l"/>
            <a:r>
              <a:rPr lang="en-US" dirty="0"/>
              <a:t>2d Lt Brennen Garland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FCDCF-491B-4A3C-8E10-BED08133D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6200" y="1143000"/>
            <a:ext cx="5257800" cy="2743200"/>
          </a:xfrm>
        </p:spPr>
        <p:txBody>
          <a:bodyPr/>
          <a:lstStyle/>
          <a:p>
            <a:pPr algn="ctr"/>
            <a:r>
              <a:rPr lang="en-US" dirty="0">
                <a:effectLst/>
              </a:rPr>
              <a:t>Phase 3: Plotting and Ballistic Trajectory </a:t>
            </a:r>
          </a:p>
          <a:p>
            <a:pPr algn="ctr"/>
            <a:r>
              <a:rPr lang="en-US" sz="2800" dirty="0"/>
              <a:t>Team FOXTROT</a:t>
            </a:r>
          </a:p>
        </p:txBody>
      </p:sp>
    </p:spTree>
    <p:extLst>
      <p:ext uri="{BB962C8B-B14F-4D97-AF65-F5344CB8AC3E}">
        <p14:creationId xmlns:p14="http://schemas.microsoft.com/office/powerpoint/2010/main" val="24169651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15F2-09BF-44C4-9982-E8E37A1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Steps to Complete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4BE7-38AD-4788-A573-A8A54481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Enumerate steps taken by group to accomplish deliverable</a:t>
            </a:r>
          </a:p>
          <a:p>
            <a:pPr lvl="1"/>
            <a:r>
              <a:rPr lang="en-US" dirty="0"/>
              <a:t>Badger – </a:t>
            </a:r>
            <a:r>
              <a:rPr lang="en-US" dirty="0" err="1"/>
              <a:t>gnuplot</a:t>
            </a:r>
            <a:r>
              <a:rPr lang="en-US" dirty="0"/>
              <a:t>, key presses, ribbon</a:t>
            </a:r>
          </a:p>
          <a:p>
            <a:pPr lvl="1"/>
            <a:r>
              <a:rPr lang="en-US" dirty="0"/>
              <a:t>Demore – debugging, fixing hyperplane/sensor relation</a:t>
            </a:r>
          </a:p>
          <a:p>
            <a:pPr lvl="1"/>
            <a:r>
              <a:rPr lang="en-US" dirty="0"/>
              <a:t>Garland – asynchronous plotting, threading</a:t>
            </a:r>
          </a:p>
          <a:p>
            <a:pPr lvl="1"/>
            <a:endParaRPr lang="en-US" dirty="0"/>
          </a:p>
          <a:p>
            <a:r>
              <a:rPr lang="en-US" dirty="0"/>
              <a:t>What arose based on preliminary plan?</a:t>
            </a:r>
          </a:p>
          <a:p>
            <a:pPr lvl="1"/>
            <a:r>
              <a:rPr lang="en-US" dirty="0"/>
              <a:t>Behind on timeline</a:t>
            </a:r>
          </a:p>
          <a:p>
            <a:pPr lvl="2"/>
            <a:r>
              <a:rPr lang="en-US" dirty="0"/>
              <a:t>Threading and asynchronous plotting</a:t>
            </a:r>
          </a:p>
          <a:p>
            <a:pPr lvl="2"/>
            <a:r>
              <a:rPr lang="en-US" dirty="0"/>
              <a:t>Debugging (replicating errors)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644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32A-D7FD-4BD1-8013-74930D41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8168-C55C-40E3-8198-BE9EEE5E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Justify your Software Quality Attributes</a:t>
            </a:r>
          </a:p>
          <a:p>
            <a:pPr lvl="1"/>
            <a:r>
              <a:rPr lang="en-US" dirty="0"/>
              <a:t>Plots are members of the radar sensor object</a:t>
            </a:r>
          </a:p>
          <a:p>
            <a:pPr lvl="2"/>
            <a:r>
              <a:rPr lang="en-US" dirty="0"/>
              <a:t>Easy flow of data across sensor and plot</a:t>
            </a:r>
          </a:p>
          <a:p>
            <a:pPr lvl="1"/>
            <a:r>
              <a:rPr lang="en-US" dirty="0"/>
              <a:t>Asynchronous plotting updates with world</a:t>
            </a:r>
          </a:p>
          <a:p>
            <a:pPr lvl="2"/>
            <a:r>
              <a:rPr lang="en-US" dirty="0"/>
              <a:t>Ensures constant updating without bogging down </a:t>
            </a:r>
            <a:r>
              <a:rPr lang="en-US" dirty="0" err="1"/>
              <a:t>gnuplot</a:t>
            </a:r>
            <a:endParaRPr lang="en-US" dirty="0"/>
          </a:p>
          <a:p>
            <a:pPr marL="912812" lvl="2" indent="0">
              <a:buNone/>
            </a:pPr>
            <a:endParaRPr lang="en-US" dirty="0"/>
          </a:p>
          <a:p>
            <a:r>
              <a:rPr lang="en-US" dirty="0"/>
              <a:t>What Patterns did your group employ? Why?</a:t>
            </a:r>
          </a:p>
          <a:p>
            <a:pPr lvl="1"/>
            <a:r>
              <a:rPr lang="en-US" dirty="0"/>
              <a:t>Active Object Pattern</a:t>
            </a:r>
          </a:p>
          <a:p>
            <a:pPr lvl="2"/>
            <a:r>
              <a:rPr lang="en-US" dirty="0"/>
              <a:t>Threading</a:t>
            </a:r>
          </a:p>
          <a:p>
            <a:pPr lvl="2"/>
            <a:r>
              <a:rPr lang="en-US" dirty="0"/>
              <a:t>Separates invocation from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A8D5A-2FAC-4589-9E76-B82CA60B40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73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909E-19F8-41AF-B27A-F28530C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What worked?</a:t>
            </a:r>
          </a:p>
          <a:p>
            <a:pPr lvl="1"/>
            <a:r>
              <a:rPr lang="en-US" dirty="0"/>
              <a:t>Group flow was very effective</a:t>
            </a:r>
          </a:p>
          <a:p>
            <a:pPr lvl="1"/>
            <a:r>
              <a:rPr lang="en-US" dirty="0"/>
              <a:t>No major merge conflicts</a:t>
            </a:r>
          </a:p>
          <a:p>
            <a:r>
              <a:rPr lang="en-US" dirty="0"/>
              <a:t>What did not?</a:t>
            </a:r>
          </a:p>
          <a:p>
            <a:pPr lvl="1"/>
            <a:r>
              <a:rPr lang="en-US" dirty="0"/>
              <a:t>Timeline</a:t>
            </a:r>
          </a:p>
          <a:p>
            <a:pPr lvl="1"/>
            <a:r>
              <a:rPr lang="en-US" dirty="0"/>
              <a:t>Debugging</a:t>
            </a:r>
          </a:p>
          <a:p>
            <a:r>
              <a:rPr lang="en-US" dirty="0"/>
              <a:t>If you could send a message back through time, what would you tell your group?</a:t>
            </a:r>
          </a:p>
          <a:p>
            <a:pPr lvl="1"/>
            <a:r>
              <a:rPr lang="en-US" dirty="0"/>
              <a:t>Threading and synchronous plotting is not as easy as you might think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7F97-E667-4051-8D44-B9E69DDB8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5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of Plots / Performance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When does it fail?</a:t>
            </a:r>
          </a:p>
          <a:p>
            <a:pPr lvl="1"/>
            <a:r>
              <a:rPr lang="en-US" dirty="0" err="1"/>
              <a:t>Gnuplot</a:t>
            </a:r>
            <a:r>
              <a:rPr lang="en-US" dirty="0"/>
              <a:t> sometimes plots a point out of scale on async plot</a:t>
            </a:r>
          </a:p>
          <a:p>
            <a:pPr lvl="1"/>
            <a:endParaRPr lang="en-US" dirty="0"/>
          </a:p>
          <a:p>
            <a:r>
              <a:rPr lang="en-US" dirty="0"/>
              <a:t>When does it work?</a:t>
            </a:r>
          </a:p>
          <a:p>
            <a:pPr lvl="1"/>
            <a:r>
              <a:rPr lang="en-US" dirty="0"/>
              <a:t>The rest of the time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05F9AB-E5DC-4BB9-A6F0-103F85AE8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33" y="2433800"/>
            <a:ext cx="2341712" cy="177181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08B6D4-8720-4420-A0CD-CB69E5EA1F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33" y="4381528"/>
            <a:ext cx="2341712" cy="176629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CFFDF9-A6F7-47A0-99CB-C56A338FB6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8" y="4349444"/>
            <a:ext cx="2341712" cy="1765403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8C7DBE-2835-436A-AEE3-16F51CF772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92" y="4349444"/>
            <a:ext cx="2341712" cy="1765403"/>
          </a:xfrm>
          <a:prstGeom prst="rect">
            <a:avLst/>
          </a:prstGeom>
        </p:spPr>
      </p:pic>
      <p:pic>
        <p:nvPicPr>
          <p:cNvPr id="14" name="Picture 13" descr="A picture containing outdoor, grass, water, kite&#10;&#10;Description automatically generated">
            <a:extLst>
              <a:ext uri="{FF2B5EF4-FFF2-40B4-BE49-F238E27FC236}">
                <a16:creationId xmlns:a16="http://schemas.microsoft.com/office/drawing/2014/main" id="{0003950B-9F18-48B7-AF77-79F018E317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01" y="2274589"/>
            <a:ext cx="2239158" cy="176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24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B825-F365-4DA8-8471-93017F5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Hours and Morale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D325-57D6-429C-8D07-B1CDC84C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Lt Badger(20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sinks: threading</a:t>
            </a:r>
          </a:p>
          <a:p>
            <a:pPr lvl="1"/>
            <a:r>
              <a:rPr lang="en-US" dirty="0"/>
              <a:t>Current morale: Lower than an F#</a:t>
            </a:r>
          </a:p>
          <a:p>
            <a:r>
              <a:rPr lang="en-US" dirty="0"/>
              <a:t>Lt Garland(16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sink: asynchronous plot updating</a:t>
            </a:r>
          </a:p>
          <a:p>
            <a:pPr lvl="1"/>
            <a:r>
              <a:rPr lang="en-US" dirty="0"/>
              <a:t>Current morale: Lower than the Mariana Trench</a:t>
            </a:r>
          </a:p>
          <a:p>
            <a:r>
              <a:rPr lang="en-US" dirty="0"/>
              <a:t>Lt Demore(10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sink: debugging</a:t>
            </a:r>
          </a:p>
          <a:p>
            <a:pPr lvl="1"/>
            <a:r>
              <a:rPr lang="en-US" dirty="0"/>
              <a:t>Current morale: Lower than his own self-esteem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A0E3-1FDA-4F1A-969B-A01E48856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04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773F-AEA6-4C08-A965-0FC1AE53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F3DF-1F02-452C-94D4-DDC912E1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1E040-BBDF-42E6-88B2-2241EDE95B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79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81 / 100</a:t>
            </a:r>
          </a:p>
          <a:p>
            <a:pPr lvl="1"/>
            <a:r>
              <a:rPr lang="en-US" sz="1000" dirty="0" smtClean="0"/>
              <a:t>Upon clean build, “</a:t>
            </a:r>
            <a:r>
              <a:rPr lang="en-US" sz="1000" dirty="0" err="1" smtClean="0"/>
              <a:t>gnuplot-iostream.h</a:t>
            </a:r>
            <a:r>
              <a:rPr lang="en-US" sz="1000" dirty="0" smtClean="0"/>
              <a:t>” is not properly included, cannot compile your source code, had to adjust files to make compile -7</a:t>
            </a:r>
          </a:p>
          <a:p>
            <a:pPr lvl="1"/>
            <a:r>
              <a:rPr lang="en-US" sz="1000" dirty="0" smtClean="0"/>
              <a:t>Many GLViewDefenseDaemon.cpp compilation warnings about narrowing conversion -3</a:t>
            </a:r>
          </a:p>
          <a:p>
            <a:pPr lvl="1"/>
            <a:r>
              <a:rPr lang="en-US" sz="1000" dirty="0" err="1" smtClean="0"/>
              <a:t>ActiveObject</a:t>
            </a:r>
            <a:r>
              <a:rPr lang="en-US" sz="1000" dirty="0" smtClean="0"/>
              <a:t> creates </a:t>
            </a:r>
            <a:r>
              <a:rPr lang="en-US" sz="1000" dirty="0" err="1" smtClean="0"/>
              <a:t>async</a:t>
            </a:r>
            <a:r>
              <a:rPr lang="en-US" sz="1000" dirty="0" smtClean="0"/>
              <a:t> plot, but the plot scales and values are not correct, plot doesn’t stop after missile leaves bound -4</a:t>
            </a:r>
          </a:p>
          <a:p>
            <a:pPr lvl="1"/>
            <a:r>
              <a:rPr lang="en-US" sz="1000" dirty="0" err="1" smtClean="0"/>
              <a:t>GNUPlot</a:t>
            </a:r>
            <a:r>
              <a:rPr lang="en-US" sz="1000" dirty="0" smtClean="0"/>
              <a:t> scale is not correct, roots computed are not correct -5</a:t>
            </a:r>
          </a:p>
          <a:p>
            <a:pPr lvl="1"/>
            <a:endParaRPr lang="en-US" sz="1000" dirty="0" smtClean="0"/>
          </a:p>
          <a:p>
            <a:r>
              <a:rPr lang="en-US" sz="1200" dirty="0" smtClean="0"/>
              <a:t>Total </a:t>
            </a:r>
            <a:r>
              <a:rPr lang="en-US" sz="1200" dirty="0"/>
              <a:t>100 Points</a:t>
            </a:r>
          </a:p>
          <a:p>
            <a:r>
              <a:rPr lang="en-US" sz="1200" dirty="0"/>
              <a:t>Phase 3 Test / Demo</a:t>
            </a:r>
          </a:p>
          <a:p>
            <a:pPr lvl="1"/>
            <a:r>
              <a:rPr lang="en-US" sz="1200" dirty="0"/>
              <a:t>Missile Trajectory</a:t>
            </a:r>
          </a:p>
          <a:p>
            <a:pPr lvl="1"/>
            <a:r>
              <a:rPr lang="en-US" sz="1200" dirty="0"/>
              <a:t>Radar Properly senses tracked objects</a:t>
            </a:r>
          </a:p>
          <a:p>
            <a:pPr lvl="1"/>
            <a:r>
              <a:rPr lang="en-US" sz="1200" dirty="0"/>
              <a:t>Modifiable Sensor Location</a:t>
            </a:r>
          </a:p>
          <a:p>
            <a:r>
              <a:rPr lang="en-US" sz="1200" dirty="0"/>
              <a:t>Plotting</a:t>
            </a:r>
          </a:p>
          <a:p>
            <a:pPr lvl="1"/>
            <a:r>
              <a:rPr lang="en-US" sz="1200" dirty="0"/>
              <a:t>Observed Plot</a:t>
            </a:r>
          </a:p>
          <a:p>
            <a:pPr lvl="1"/>
            <a:r>
              <a:rPr lang="en-US" sz="1200" dirty="0"/>
              <a:t>Predicted Plot</a:t>
            </a:r>
          </a:p>
          <a:p>
            <a:pPr lvl="2"/>
            <a:r>
              <a:rPr lang="en-US" sz="1050" dirty="0"/>
              <a:t>Quadratic Root Finding Functionality</a:t>
            </a:r>
          </a:p>
          <a:p>
            <a:pPr lvl="1"/>
            <a:r>
              <a:rPr lang="en-US" sz="1200" dirty="0"/>
              <a:t>Integrating 3</a:t>
            </a:r>
            <a:r>
              <a:rPr lang="en-US" sz="1200" baseline="30000" dirty="0"/>
              <a:t>rd</a:t>
            </a:r>
            <a:r>
              <a:rPr lang="en-US" sz="1200" dirty="0"/>
              <a:t> party code</a:t>
            </a:r>
          </a:p>
          <a:p>
            <a:pPr lvl="1"/>
            <a:r>
              <a:rPr lang="en-US" sz="1200" dirty="0"/>
              <a:t>Required Behavior</a:t>
            </a:r>
          </a:p>
          <a:p>
            <a:pPr lvl="2"/>
            <a:r>
              <a:rPr lang="en-US" sz="800" dirty="0"/>
              <a:t>GNU Plot does *NOT* block the 3D Virtual World</a:t>
            </a:r>
          </a:p>
          <a:p>
            <a:pPr lvl="2"/>
            <a:r>
              <a:rPr lang="en-US" sz="800" dirty="0"/>
              <a:t>Can show both plots simultaneously</a:t>
            </a:r>
          </a:p>
          <a:p>
            <a:pPr lvl="1"/>
            <a:r>
              <a:rPr lang="en-US" sz="1200" dirty="0"/>
              <a:t>Asynchronous Plotting</a:t>
            </a:r>
          </a:p>
          <a:p>
            <a:pPr lvl="2"/>
            <a:r>
              <a:rPr lang="en-US" sz="800" dirty="0"/>
              <a:t>Active Object Pattern implemented correctly</a:t>
            </a:r>
          </a:p>
          <a:p>
            <a:pPr lvl="2"/>
            <a:r>
              <a:rPr lang="en-US" sz="800" dirty="0"/>
              <a:t>Plots real time data without blocking or switching </a:t>
            </a:r>
            <a:r>
              <a:rPr lang="en-US" sz="800" dirty="0" smtClean="0"/>
              <a:t>focus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1904</TotalTime>
  <Words>412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AFIT_PPT_TEMPLATE</vt:lpstr>
      <vt:lpstr>PowerPoint Presentation</vt:lpstr>
      <vt:lpstr>Group Steps to Complete Deliverable</vt:lpstr>
      <vt:lpstr>Design Decisions</vt:lpstr>
      <vt:lpstr>Lessons Learned</vt:lpstr>
      <vt:lpstr>Images of Plots / Performance Analysis</vt:lpstr>
      <vt:lpstr>Team Hours and Morale</vt:lpstr>
      <vt:lpstr>Questions?</vt:lpstr>
      <vt:lpstr>Grading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Yong Sinn</dc:creator>
  <cp:lastModifiedBy>user</cp:lastModifiedBy>
  <cp:revision>270</cp:revision>
  <dcterms:created xsi:type="dcterms:W3CDTF">2012-10-01T11:38:02Z</dcterms:created>
  <dcterms:modified xsi:type="dcterms:W3CDTF">2019-12-11T15:35:55Z</dcterms:modified>
</cp:coreProperties>
</file>