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57" r:id="rId2"/>
    <p:sldId id="372" r:id="rId3"/>
    <p:sldId id="373" r:id="rId4"/>
    <p:sldId id="369" r:id="rId5"/>
    <p:sldId id="374" r:id="rId6"/>
    <p:sldId id="375" r:id="rId7"/>
    <p:sldId id="377" r:id="rId8"/>
    <p:sldId id="376" r:id="rId9"/>
    <p:sldId id="366" r:id="rId10"/>
    <p:sldId id="368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0" autoAdjust="0"/>
    <p:restoredTop sz="89252" autoAdjust="0"/>
  </p:normalViewPr>
  <p:slideViewPr>
    <p:cSldViewPr>
      <p:cViewPr varScale="1">
        <p:scale>
          <a:sx n="87" d="100"/>
          <a:sy n="8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05:44:22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0 118,'2'0,"-1"0,1-1,-1 1,1-1,-1 1,0-1,1 0,-1 0,1 0,7-4,1 2,0-1,1 2,0-1,0 2,5-1,20 0,0 1,-14 1,295 0,-138 1,-152-1,1 1,0 2,0 0,-1 2,0 1,2 2,-2 1,1-2,0-1,1-1,-1-2,1-1,7-1,1425-3,-1303 0,13-8,-119 3,17-6,41-5,1 1,-59 8,1 2,19 1,203 6,-117 2,108-3,312 2,-196 23,-241-17,51-7,-80-1,720 1,-786 0,-1 2,0 2,1 2,10 4,26 8,54 3,-38-7,0 5,15 9,-23-9,2-3,62 1,-48-5,-17-2,35-2,-77-5,40 7,17 2,-37-11,-42-1,1 1,0 1,0 1,8 3,-24-3,0 1,0 0,3 1,-8-2,1 0,0 0,0-1,0 0,0 0,0-1,1 1,-1-1,0-1,1 1,-1-1,1 0,11-4,0 0,0-1,0-1,0 0,12-8,12-3,225-81,-171 69,86-14,74 4,-179 29,1 0,29 1,-68 6,0-2,34-9,-32 6,1 1,14 1,-17 2,27-6,-22 3,2 1,54 2,26 5,-33 0,-69 0,-1 1,1 2,-1 0,0 1,0 2,0 0,1 2,0 0,2-2,-1-1,1-1,0-1,9 0,55 7,-76-9,1 1,-1 0,13 5,-12-4,-1 0,1-1,13 1,-28-4,18 1,0 1,-1 0,0 1,1 1,-1 0,13 6,-13-3,0-1,1-1,0-1,0 0,0-1,12-1,30 1,22-4,-21 0,0 1,-43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06:48:11.3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122 818,'4'-10,"1"-1,-1-11,-2 1,0-1,-2 0,-1-17,1 2,0-25,1 6,-4-28,0 66,0-1,-2 1,-4-14,1 7,-1-14,-11-78,16 103,0-1,-2 1,1 0,-7-10,9 19,-25-45,19 35,2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07:17:15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0 240,'0'1050,"1"-1037,1-1,0 1,0-1,2 1,3 9,4 17,-6-15,-2 0,0 4,3 18,-4-35,1 0,0-1,1 3,0-3,-1 0,0 0,0 4,4 27,-3-19,-1 0,0 13,4 63,-2-35,-3 3,-3-27,0-15,2 1,1 11,-2-34,0 1,1-1,0 0,-1 0,1 0,0 1,0-1,0 0,0 0,1 0,-1 0,1-1,-1 1,1 0,-1-1,1 1,0-1,0 1,0-1,0 0,0 0,0 0,0 0,0 0,0 0,3 0,0 1,1-1,-1 0,1-1,-1 1,1-1,-1 0,1-1,0 1,-1-1,5-1,-7 1,0 0,0-1,0 1,0-1,0 0,-1 0,1 0,-1 0,1 0,-1-1,0 1,0-1,0 1,0-1,0 0,-1 1,1-1,-1 0,1-1,2-7,0 1,-1-1,0 1,-1-1,0-1,2-22,-2 0,-1-7,2-38,0 51,1 1,8-26,-5 25,-2-1,-1 0,-1 1,-2-1,0 0,-4-23,1 41,0-1,0 1,-1 0,-1-1,-7-32,-9-81,18 117,-1 0,0 1,0-1,-1 1,-2-6,-6-10,-33-75,39 85,-1-2,0-1,1 0,1 0,-2-10,-4-33,2-1,3 0,2-29,5-203,-1 277,1 0,1 0,1 0,0 1,1-1,0 1,4-7,-3 6,-1-1,0 1,-1-1,-1 0,1-15,-2-20,-3-11,0-5,2 47,0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05:44:35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0 262,'8'0,"1"-1,-1 0,0-1,0 0,0 0,-1-1,1 0,1-1,17-6,165-49,-34 11,85-23,-183 58,1 2,0 3,10 2,413 1,-316 7,178 5,-74 0,114 8,19 1,201-16,-271-1,37 1,-323 2,0 1,-1 3,0 2,40 12,58 16,71 18,-180-44,118 29,102 16,-247-52,47 10,0-2,48 3,151-11,-138-4,35 1,-140-1,-1 0,0 0,0-1,0 0,0-1,54-18,-39 11,33-10,69-23,-98 35,0 1,0 1,13 1,512-77,-219 26,-179 36,26 6,36 0,165-5,-89 21,-254 0,0 2,1 2,8 3,-9-1,1-1,0-3,6-1,372-4,-351-2,48-8,31-3,150 12,-157 3,7-2,174 3,-232 3,56 12,-64-1,-46-8,0-2,0-2,6 0,55-6,-53 1,-1 1,21 4,-55-3,0 1,-1 1,1-1,-1 2,1-1,-1 1,0 0,0 1,28 13,-22-12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05:44:39.3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1 249,'16'-1,"0"0,-1-1,1 0,7-3,392-79,-209 51,10 8,171 4,0 17,-164 3,116-11,-22 1,-253 10,226-8,-240 6,669-31,-571 36,-105 1,0 1,16 6,-8 0,0-2,1-2,37-1,49-7,166 2,-209 7,10 1,410-7,-265-2,-153 2,116-3,-154-3,12-5,-22 3,1 2,6 2,211 4,-246-1,0 2,-1 0,14 4,58 18,-25-6,194 41,-168-40,2-4,0-4,0-5,46-4,705-6,-571 19,4 0,759-16,-980 3,0 3,-1 2,1 2,-2 3,1 3,173 42,-195-49,0-1,1-3,-1 0,1-2,17-3,173 0,-209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05:44:44.0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0 264,'192'1,"212"-3,-112-11,-11 1,280 9,-359 3,-155-2,0-3,43-9,-29 3,19 2,58 4,4 6,-20 0,-39-1,1-5,28-6,39-12,370-43,-248 40,-25 2,-207 19,18-5,-22 2,26 0,65 4,6 5,-36 0,-10 2,70 11,-64-6,63-4,-40-2,-64 2,0 3,49 13,48 7,86 15,-112-18,2-5,43-6,0-7,50-10,-135-2,0-3,-8 0,32 2,-95 6,1 0,-1-1,0-1,7-3,-4 2,0 1,11-2,30 1,0 3,54 6,115 19,-61-4,-54-11,72-6,-169-2,-1 0,1 1,-1 1,8 2,30 5,55-3,90-6,-104-3,135 3,171-2,-267-6,36 0,-131 7,-12 1,0-1,-1-2,1 0,-1-1,4-2,73-19,37-9,-91 19,0 3,1 1,1 3,29-1,160 8,-102 2,-63-3,83 2,-92 6,-32-3,20 0,-32-4,14 1,-1 1,16 3,-33-2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05:44:48.9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60,'3055'0,"-2893"-3,59-14,232-8,0 25,-195 2,402-2,-497 7,-5 1,67-8,418 11,-557-2,60 14,-116-18,54 8,1-5,21-2,171-6,-158-1,-51 1,363-5,-1-17,-158-12,10 0,-168 26,81 5,-168 5,-1 1,1 1,-1 1,-1 2,1 0,-1 2,0 0,3 4,-19-9,82 36,-73-34,1 0,1-1,-1 0,1-2,34 3,50-1,55-7,-93 0,333 0,-296 2,-94-1,0 0,0 0,1-1,-1 0,-1-1,4-1,-1 0,-1 1,1 0,0 1,3 0,-4 1,0 0,1 0,-1 2,1-1,-1 1,0 1,1-1,-1 2,0 0,0 0,9 4,-15-5,18 8,0 1,-1 1,0 1,4 5,-20-14,1-1,0 1,0-1,0 0,0 0,0 0,1-1,-1 0,1-1,0 1,3-1,10 1,1-1,-1-1,3-2,4 1,-10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05:44:53.3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1 117,'425'-11,"184"-37,-437 34,461-27,-22 38,-392 5,-176 0,-1 2,0 2,27 7,-55-9,-1 0,1 1,-1 1,-1 0,1 0,-1 1,0 1,-1 0,0 0,10 10,-12-10,0-1,0-1,1 0,0 0,3 0,54 23,-44-20,-4-2,0-1,1 0,0-2,14 2,5-2,37-1,183-5,-225 1,21-5,20 0,174 5,82-4,-21-27,-188 20,1 5,41 5,-164 2,26 1,0-1,0-2,9-2,1-1,-16 2,-1 0,20-7,103-31,-111 34,1 1,0 2,17 0,214 4,-119 1,3848-1,-3853 8,-6 0,-16-1,-8-1,275-5,-186-2,-179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06:38:20.3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06:38:53.0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193 322,'855'0,"-848"0,1 0,0-1,-1 0,1 0,-1-1,1 1,-1-2,0 1,0-1,0-1,0 1,-1-1,1 0,2-3,52-38,-56 42,1 0,-1 0,1 0,0 1,0 0,0 0,0 1,2-1,13-1,18 0,6-2,28-9,21-2,-3 7,22 3,91 5,-201 1,60 1,7 0,7-3,-31-4,11-3,-13 2,23 0,-7 5,-13 0,15-3,3-1,0 4,28 3,-9 1,-82-2,17 0,0 0,0-2,0 0,0 0,7-4,124-30,-125 30,25-8,-33 8,1 1,0 1,0 1,2 0,8 1,-17 0,0 1,-1 0,1 1,0 0,0 1,0 0,-1 1,8 2,-8-1,100 34,-89-30,0 0,1-2,-1 0,1-2,20 1,28-1,13-4,-16 0,1120 0,-1160 0,-25 1,0-1,0 1,0-1,0 1,0-1,-1 0,1 1,0-1,-1 0,1 0,0 0,0-1,-2 2,0 0,0 0,0 0,0 0,0 0,0 0,0 0,1-1,-1 1,0 0,0 0,0 0,0 0,0 0,0 0,0 0,0-1,0 1,0 0,0 0,0 0,0 0,0 0,0 0,0-1,0 1,0 0,0 0,0 0,0 0,0 0,0 0,0-1,0 1,0 0,0 0,0 0,0 0,0 0,0 0,0 0,0 0,0-1,0 1,-1 0,1 0,0 0,0 0,-9-3,-11 2,-22 4,1 2,-1 2,-1 2,-6 1,0-3,-2-1,-17-2,-93 8,-19 6,-76-5,-263-14,487-1,-1-1,1-2,-30-8,30 6,0 1,0 1,-26 1,-430 4,181 1,-676-1,840 5,-76 14,119-12,-95-6,86-3,-445 2,547 1,1-1,-1 1,1 0,-1 0,1 1,-1 0,1 0,0 1,0 0,0 0,0 0,1 0,-1 1,0 1,-2 1,1 1,-1 1,1-1,0 1,1 0,0 1,0 0,-3 7,-2 4,3-6,0 1,1 0,1 0,0 0,-2 13,7-26,1 0,0-1,0 1,0 0,0 0,0 0,0-1,0 1,0 0,1 0,-1-1,1 1,-1 0,1 0,0-1,-1 1,1-1,0 1,1 0,-1 0,1 0,0-1,0 1,0-1,0 1,0-1,0 0,1 1,-1-1,0 0,1 0,1 0,5 1,0 0,0-1,0 0,1-1,-1 0,0 0,1-1,113-16,-8-1,-49 12,180-17,21 11,156 13,86-1,-312-7,51 0,269 7,-486-1,-1-1,23-5,61-16,-94 18,163-31,-128 25,0-4,18-8,-73 23,62-22,-29 10,1 1,11-1,-22 7,0 0,0-2,0 0,-1-2,-1 0,17-11,-21 11,0 0,1 2,0 0,1 0,6 0,30-6,10 2,-44 6,0 0,16-8,-16 6,0 0,14-1,-13 4,1 2,0 0,-1 2,1 0,-1 2,1 0,-1 2,2 1,23 6,1-2,0-3,0-1,17-2,-9-4,-8 0,23 3,-56 0,0 0,7 3,-11-2,0-1,-1 0,1-1,0 0,9 0,-4-2,-3-1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11T06:48:09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1 335,'1988'0,"-1968"0,0-2,0 0,-1-1,1-1,-1-1,0-1,0 0,10-6,27-12,-8 2,2 2,47-12,386-84,-412 102,1 3,0 4,6 2,216 5,-89 9,-70-2,-123-6,0 0,-1 1,0 1,1-1,2 3,13 5,11 6,-11-4,58 24,145 58,-203-85,1-1,1-2,-1-1,20 2,-13-5,-21-2,0 1,0 0,0 2,12 2,-6 1,1-2,0 0,1-1,10-1,87-2,-61-1,44 1,80-1,-177 1,-1-1,1 0,-1 0,0 0,1 0,-1-1,0 1,0-1,0 0,0-1,1 0,6-5,0 0,-1-1,0-1,-1 1,0 1,1 0,0 1,5-3,4-1,0 2,1 0,0 1,0 1,1 1,0 1,0 1,0 1,0 0,10 2,94 2,-70 0,-34 0,0 2,0 0,-1 2,12 3,-8-1,1-2,0 0,2-2,95 3,32-7,-56-1,448 2,-507-2,1-2,-1-2,32-8,-48 9,9-1,1 2,33 0,65 4,-55 2,383-2,-449 0,0 0,1-1,-1 0,0-1,0 0,0 0,0-1,0-1,0 1,5-5,7-2,1 0,7-1,-3 1,12-7,-14 4,-13 6,0 1,1 0,0 1,2 0,11-2,0 2,0 1,0 1,5 2,107 1,-61 1,-60-1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12/11/2019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3D586-D78B-460A-853B-6D646F952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3" r:id="rId5"/>
    <p:sldLayoutId id="2147484118" r:id="rId6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1.xml"/><Relationship Id="rId3" Type="http://schemas.openxmlformats.org/officeDocument/2006/relationships/customXml" Target="../ink/ink7.xml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customXml" Target="../ink/ink8.xml"/><Relationship Id="rId10" Type="http://schemas.openxmlformats.org/officeDocument/2006/relationships/customXml" Target="../ink/ink10.xml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FB7A8-E6A8-428A-B083-7DF891EC9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Lt Claire Badger</a:t>
            </a:r>
          </a:p>
          <a:p>
            <a:pPr algn="l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Lt Mark </a:t>
            </a:r>
            <a:r>
              <a:rPr lang="en-US" dirty="0" err="1"/>
              <a:t>Demore</a:t>
            </a:r>
            <a:endParaRPr lang="en-US" dirty="0"/>
          </a:p>
          <a:p>
            <a:pPr algn="l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Lt Branson Garland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FCDCF-491B-4A3C-8E10-BED08133D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6200" y="1143000"/>
            <a:ext cx="5257800" cy="2743200"/>
          </a:xfrm>
        </p:spPr>
        <p:txBody>
          <a:bodyPr/>
          <a:lstStyle/>
          <a:p>
            <a:r>
              <a:rPr lang="en-US" dirty="0">
                <a:effectLst/>
              </a:rPr>
              <a:t>Phase 4 – Team Foxtrot</a:t>
            </a:r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The God Complex Missile </a:t>
            </a:r>
            <a:r>
              <a:rPr lang="en-US" sz="2800" dirty="0" err="1">
                <a:effectLst/>
              </a:rPr>
              <a:t>Defence</a:t>
            </a:r>
            <a:r>
              <a:rPr lang="en-US" sz="2800" dirty="0">
                <a:effectLst/>
              </a:rPr>
              <a:t>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9651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773F-AEA6-4C08-A965-0FC1AE53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6" name="Content Placeholder 5" descr="A screen shot of a person&#10;&#10;Description automatically generated">
            <a:extLst>
              <a:ext uri="{FF2B5EF4-FFF2-40B4-BE49-F238E27FC236}">
                <a16:creationId xmlns:a16="http://schemas.microsoft.com/office/drawing/2014/main" id="{5C95F1F4-FD02-4419-8CDC-DDBEF06AF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19" y="2019300"/>
            <a:ext cx="4572000" cy="3429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1E040-BBDF-42E6-88B2-2241EDE95B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79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15F2-09BF-44C4-9982-E8E37A1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Steps to Complete Deliverable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4BE7-38AD-4788-A573-A8A54481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Enumerate steps taken by group to accomplish deliverable</a:t>
            </a:r>
          </a:p>
          <a:p>
            <a:pPr lvl="1"/>
            <a:r>
              <a:rPr lang="en-US" dirty="0"/>
              <a:t>Divided work to do:</a:t>
            </a:r>
          </a:p>
          <a:p>
            <a:pPr lvl="1"/>
            <a:r>
              <a:rPr lang="en-US" dirty="0"/>
              <a:t>Claire: Sensor changes, automated testing</a:t>
            </a:r>
          </a:p>
          <a:p>
            <a:pPr lvl="1"/>
            <a:r>
              <a:rPr lang="en-US" dirty="0"/>
              <a:t>Mark: Math/Interceptor missile</a:t>
            </a:r>
          </a:p>
          <a:p>
            <a:pPr lvl="1"/>
            <a:r>
              <a:rPr lang="en-US" dirty="0"/>
              <a:t>Brandon: Red missile setup/math</a:t>
            </a:r>
          </a:p>
          <a:p>
            <a:pPr lvl="1"/>
            <a:r>
              <a:rPr lang="en-US" dirty="0"/>
              <a:t>All: Debugging and code integration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What issues arose based on preliminary plan?</a:t>
            </a:r>
          </a:p>
          <a:p>
            <a:pPr lvl="2"/>
            <a:r>
              <a:rPr lang="en-US" dirty="0"/>
              <a:t>Normal bugs, getting behind</a:t>
            </a:r>
          </a:p>
        </p:txBody>
      </p:sp>
    </p:spTree>
    <p:extLst>
      <p:ext uri="{BB962C8B-B14F-4D97-AF65-F5344CB8AC3E}">
        <p14:creationId xmlns:p14="http://schemas.microsoft.com/office/powerpoint/2010/main" val="42471644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32A-D7FD-4BD1-8013-74930D41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8168-C55C-40E3-8198-BE9EEE5E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5029200"/>
          </a:xfrm>
        </p:spPr>
        <p:txBody>
          <a:bodyPr anchor="t"/>
          <a:lstStyle/>
          <a:p>
            <a:r>
              <a:rPr lang="en-US" dirty="0"/>
              <a:t>Software Quality Attributes</a:t>
            </a:r>
          </a:p>
          <a:p>
            <a:pPr lvl="1"/>
            <a:r>
              <a:rPr lang="en-US" dirty="0"/>
              <a:t>Maintainability, Testability, Scalability, Performance</a:t>
            </a:r>
          </a:p>
          <a:p>
            <a:pPr lvl="1"/>
            <a:r>
              <a:rPr lang="en-US" dirty="0"/>
              <a:t>Pros / Cons of decisions</a:t>
            </a:r>
          </a:p>
          <a:p>
            <a:pPr lvl="2"/>
            <a:r>
              <a:rPr lang="en-US" dirty="0"/>
              <a:t>Performed well, but another class would benefit the system to handle points of all the missiles and related functions</a:t>
            </a:r>
          </a:p>
          <a:p>
            <a:r>
              <a:rPr lang="en-US" dirty="0"/>
              <a:t>What Patterns did your group employ? Why?</a:t>
            </a:r>
          </a:p>
          <a:p>
            <a:pPr lvl="1"/>
            <a:r>
              <a:rPr lang="en-US" dirty="0"/>
              <a:t>Patterns from previous Phases + singleton for automated testing</a:t>
            </a:r>
          </a:p>
          <a:p>
            <a:r>
              <a:rPr lang="en-US" dirty="0"/>
              <a:t>What classes did you design how do they compose together?</a:t>
            </a:r>
          </a:p>
          <a:p>
            <a:pPr lvl="1"/>
            <a:r>
              <a:rPr lang="en-US" dirty="0"/>
              <a:t>Testing class made for automation, Interceptor missile and Sensor changed to handle more, and lambdas added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A8D5A-2FAC-4589-9E76-B82CA60B40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73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909E-19F8-41AF-B27A-F28530CE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What worked?</a:t>
            </a:r>
          </a:p>
          <a:p>
            <a:pPr lvl="1"/>
            <a:r>
              <a:rPr lang="en-US" dirty="0"/>
              <a:t>Setting time goals </a:t>
            </a:r>
          </a:p>
          <a:p>
            <a:pPr lvl="1"/>
            <a:r>
              <a:rPr lang="en-US" dirty="0"/>
              <a:t>Lots of phone calls</a:t>
            </a:r>
          </a:p>
          <a:p>
            <a:r>
              <a:rPr lang="en-US" dirty="0"/>
              <a:t>What did not?</a:t>
            </a:r>
          </a:p>
          <a:p>
            <a:pPr lvl="1"/>
            <a:r>
              <a:rPr lang="en-US" dirty="0"/>
              <a:t>Digging yourself in a hole with one plan instead of changing approach and making progress</a:t>
            </a:r>
          </a:p>
          <a:p>
            <a:r>
              <a:rPr lang="en-US" dirty="0"/>
              <a:t>If you could send a message back through time, what would you tell your group?</a:t>
            </a:r>
          </a:p>
          <a:p>
            <a:pPr lvl="1"/>
            <a:r>
              <a:rPr lang="en-US" dirty="0"/>
              <a:t>Don’t make assumptions in your math</a:t>
            </a:r>
          </a:p>
          <a:p>
            <a:pPr lvl="1"/>
            <a:r>
              <a:rPr lang="en-US" dirty="0"/>
              <a:t>Also check math, like when you’re supposed to be subtracting instead of adding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7F97-E667-4051-8D44-B9E69DDB8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5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In automated tests, may be less accurate in certain situations, but at least has successes as well</a:t>
            </a:r>
          </a:p>
          <a:p>
            <a:pPr lvl="1"/>
            <a:r>
              <a:rPr lang="en-US" dirty="0"/>
              <a:t>Doesn’t significantly slow down computer</a:t>
            </a:r>
          </a:p>
          <a:p>
            <a:pPr lvl="1"/>
            <a:r>
              <a:rPr lang="en-US" dirty="0"/>
              <a:t>Some error might be a combination of certain weaknesses, but some generalization can be made</a:t>
            </a:r>
          </a:p>
          <a:p>
            <a:pPr marL="455612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24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11B4FE-5742-44D1-ADE7-CB38FE530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D30AB4-D5CD-44E3-86BB-32EB5E178E5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3436B-A263-466F-A5AD-6A45979D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38" y="668725"/>
            <a:ext cx="4236857" cy="624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50B420-A296-4AF9-9C63-F2432168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609600"/>
            <a:ext cx="4396362" cy="6366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3C37A-D4B0-4D48-B611-99BE06E43E89}"/>
              </a:ext>
            </a:extLst>
          </p:cNvPr>
          <p:cNvSpPr txBox="1"/>
          <p:nvPr/>
        </p:nvSpPr>
        <p:spPr>
          <a:xfrm>
            <a:off x="1802594" y="762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Raw Data From Tests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231D1C-C8D0-4D4A-8E9E-56DB4A25D62E}"/>
                  </a:ext>
                </a:extLst>
              </p14:cNvPr>
              <p14:cNvContentPartPr/>
              <p14:nvPr/>
            </p14:nvContentPartPr>
            <p14:xfrm>
              <a:off x="4545298" y="1859174"/>
              <a:ext cx="4131000" cy="13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231D1C-C8D0-4D4A-8E9E-56DB4A25D6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1298" y="1751174"/>
                <a:ext cx="4238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B22487-9A02-48E0-AFD9-28D1335B7A67}"/>
                  </a:ext>
                </a:extLst>
              </p14:cNvPr>
              <p14:cNvContentPartPr/>
              <p14:nvPr/>
            </p14:nvContentPartPr>
            <p14:xfrm>
              <a:off x="245098" y="6217334"/>
              <a:ext cx="4174200" cy="12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B22487-9A02-48E0-AFD9-28D1335B7A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098" y="6109334"/>
                <a:ext cx="42818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49EA99-C5D9-467B-9EDF-7D2AC5725212}"/>
                  </a:ext>
                </a:extLst>
              </p14:cNvPr>
              <p14:cNvContentPartPr/>
              <p14:nvPr/>
            </p14:nvContentPartPr>
            <p14:xfrm>
              <a:off x="344098" y="5783174"/>
              <a:ext cx="396900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49EA99-C5D9-467B-9EDF-7D2AC57252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0458" y="5675174"/>
                <a:ext cx="40766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2D95F6-9263-45DA-8D61-64ABA105B112}"/>
                  </a:ext>
                </a:extLst>
              </p14:cNvPr>
              <p14:cNvContentPartPr/>
              <p14:nvPr/>
            </p14:nvContentPartPr>
            <p14:xfrm>
              <a:off x="307738" y="5401574"/>
              <a:ext cx="4001760" cy="9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2D95F6-9263-45DA-8D61-64ABA105B1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738" y="5293934"/>
                <a:ext cx="41094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484054-AE19-4055-B1E4-80787AEC64F8}"/>
                  </a:ext>
                </a:extLst>
              </p14:cNvPr>
              <p14:cNvContentPartPr/>
              <p14:nvPr/>
            </p14:nvContentPartPr>
            <p14:xfrm>
              <a:off x="328978" y="4299254"/>
              <a:ext cx="3984480" cy="80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484054-AE19-4055-B1E4-80787AEC64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4978" y="4191254"/>
                <a:ext cx="40921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AFDEF8-D812-4F23-89EF-E6954E0C8F49}"/>
                  </a:ext>
                </a:extLst>
              </p14:cNvPr>
              <p14:cNvContentPartPr/>
              <p14:nvPr/>
            </p14:nvContentPartPr>
            <p14:xfrm>
              <a:off x="344098" y="3871214"/>
              <a:ext cx="4003920" cy="79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AFDEF8-D812-4F23-89EF-E6954E0C8F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458" y="3763214"/>
                <a:ext cx="4111560" cy="2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1213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43B0F-2238-4736-8C14-DA6F54B85F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D30AB4-D5CD-44E3-86BB-32EB5E178E5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E51FA3-1C1D-41B2-A95B-08EF3B4B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1" y="1676400"/>
            <a:ext cx="8839200" cy="16809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08F3D2-2467-47BE-A72C-7CB50FE5961F}"/>
                  </a:ext>
                </a:extLst>
              </p14:cNvPr>
              <p14:cNvContentPartPr/>
              <p14:nvPr/>
            </p14:nvContentPartPr>
            <p14:xfrm>
              <a:off x="-596222" y="523525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08F3D2-2467-47BE-A72C-7CB50FE596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50222" y="512725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4411F8-E2B7-488F-B3A4-947D60D631E5}"/>
                  </a:ext>
                </a:extLst>
              </p14:cNvPr>
              <p14:cNvContentPartPr/>
              <p14:nvPr/>
            </p14:nvContentPartPr>
            <p14:xfrm>
              <a:off x="6352138" y="2083454"/>
              <a:ext cx="1856160" cy="164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4411F8-E2B7-488F-B3A4-947D60D631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98498" y="1975814"/>
                <a:ext cx="1963800" cy="3798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C6392E6-B3CC-4E21-A85A-D7FBA2501C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800" y="3962400"/>
            <a:ext cx="4572000" cy="17057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28C976-1F0E-4154-99D0-46CA7D84075E}"/>
                  </a:ext>
                </a:extLst>
              </p14:cNvPr>
              <p14:cNvContentPartPr/>
              <p14:nvPr/>
            </p14:nvContentPartPr>
            <p14:xfrm>
              <a:off x="5600818" y="5198174"/>
              <a:ext cx="3091680" cy="120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28C976-1F0E-4154-99D0-46CA7D8407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47178" y="5090534"/>
                <a:ext cx="31993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62FF7-37E9-4C73-A68C-6759FB44AF70}"/>
                  </a:ext>
                </a:extLst>
              </p14:cNvPr>
              <p14:cNvContentPartPr/>
              <p14:nvPr/>
            </p14:nvContentPartPr>
            <p14:xfrm>
              <a:off x="9622378" y="5170814"/>
              <a:ext cx="50400" cy="294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62FF7-37E9-4C73-A68C-6759FB44AF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68738" y="5063174"/>
                <a:ext cx="158040" cy="5101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8EF04F7-031B-4661-976B-859BCBD12019}"/>
              </a:ext>
            </a:extLst>
          </p:cNvPr>
          <p:cNvSpPr txBox="1"/>
          <p:nvPr/>
        </p:nvSpPr>
        <p:spPr>
          <a:xfrm>
            <a:off x="2438400" y="211787"/>
            <a:ext cx="5105400" cy="55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Some Data Charts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ADD20E-9409-4F91-B4D4-DA7D13D7D2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8541" y="4114800"/>
            <a:ext cx="4147949" cy="13082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F1BF42-0E09-40D1-B2D2-281B9D59B734}"/>
                  </a:ext>
                </a:extLst>
              </p14:cNvPr>
              <p14:cNvContentPartPr/>
              <p14:nvPr/>
            </p14:nvContentPartPr>
            <p14:xfrm>
              <a:off x="3960298" y="4474934"/>
              <a:ext cx="116280" cy="77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F1BF42-0E09-40D1-B2D2-281B9D59B7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06298" y="4367294"/>
                <a:ext cx="223920" cy="9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6436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BAFA30-3D4C-4917-984B-7E70D40F6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D30AB4-D5CD-44E3-86BB-32EB5E178E5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214EF-8ABE-469A-8F99-E30566AC751A}"/>
              </a:ext>
            </a:extLst>
          </p:cNvPr>
          <p:cNvSpPr txBox="1"/>
          <p:nvPr/>
        </p:nvSpPr>
        <p:spPr>
          <a:xfrm>
            <a:off x="1828800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Weaknesses/Strengths in System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B6689-9805-49F4-AE22-7CDAAF3886E8}"/>
              </a:ext>
            </a:extLst>
          </p:cNvPr>
          <p:cNvSpPr txBox="1"/>
          <p:nvPr/>
        </p:nvSpPr>
        <p:spPr>
          <a:xfrm>
            <a:off x="457200" y="16002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GERERAL: weaknesses most prevalent in parameters users set!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Slower rotations with more missiles = less accurate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Expected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scan range = less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time of arrival = less accurate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Unexpected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Rotation speed of about 1.5 Rotations per Second was most optimal in general, only slight decreases in performance (might also be error)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 with some weaknesses, system still 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Stable performance with high #inbound missiles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Stable performance with very fast inbound missiles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always detonate high above the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789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B825-F365-4DA8-8471-93017F5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Hours and Morale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D325-57D6-429C-8D07-B1CDC84C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1600" dirty="0"/>
              <a:t>Lt Claire Badger(35 </a:t>
            </a:r>
            <a:r>
              <a:rPr lang="en-US" sz="1600" dirty="0" err="1"/>
              <a:t>hrs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Hrs</a:t>
            </a:r>
            <a:r>
              <a:rPr lang="en-US" sz="1600" dirty="0"/>
              <a:t> Breakdown</a:t>
            </a:r>
          </a:p>
          <a:p>
            <a:pPr marL="912812" lvl="2" indent="0">
              <a:buNone/>
            </a:pPr>
            <a:r>
              <a:rPr lang="en-US" sz="1600" dirty="0"/>
              <a:t>Sensor changes, Automated Tests, Debug</a:t>
            </a:r>
          </a:p>
          <a:p>
            <a:pPr lvl="1"/>
            <a:r>
              <a:rPr lang="en-US" sz="1600" dirty="0"/>
              <a:t>Biggest Time sinks: Debug</a:t>
            </a:r>
          </a:p>
          <a:p>
            <a:pPr lvl="1"/>
            <a:r>
              <a:rPr lang="en-US" sz="1600" dirty="0"/>
              <a:t>Current Morale Status: Medium</a:t>
            </a:r>
          </a:p>
          <a:p>
            <a:r>
              <a:rPr lang="en-US" sz="1600" dirty="0"/>
              <a:t>Lt Brian Garland (50 </a:t>
            </a:r>
            <a:r>
              <a:rPr lang="en-US" sz="1600" dirty="0" err="1"/>
              <a:t>hrs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Hrs</a:t>
            </a:r>
            <a:r>
              <a:rPr lang="en-US" sz="1600" dirty="0"/>
              <a:t> Breakdown</a:t>
            </a:r>
          </a:p>
          <a:p>
            <a:pPr lvl="2"/>
            <a:r>
              <a:rPr lang="en-US" sz="1600" dirty="0"/>
              <a:t>Setting up Red missiles, math, debug/cleaning code</a:t>
            </a:r>
          </a:p>
          <a:p>
            <a:pPr lvl="1"/>
            <a:r>
              <a:rPr lang="en-US" sz="1600" dirty="0"/>
              <a:t>Biggest Time sinks: Math/collision</a:t>
            </a:r>
          </a:p>
          <a:p>
            <a:pPr lvl="1"/>
            <a:r>
              <a:rPr lang="en-US" sz="1600" dirty="0"/>
              <a:t>Current Morale Status: Medium</a:t>
            </a:r>
          </a:p>
          <a:p>
            <a:r>
              <a:rPr lang="en-US" sz="1600" dirty="0"/>
              <a:t>Lt Mark Demore (40 </a:t>
            </a:r>
            <a:r>
              <a:rPr lang="en-US" sz="1600" dirty="0" err="1"/>
              <a:t>hrs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Hrs</a:t>
            </a:r>
            <a:r>
              <a:rPr lang="en-US" sz="1600" dirty="0"/>
              <a:t> Breakdown</a:t>
            </a:r>
          </a:p>
          <a:p>
            <a:pPr lvl="2"/>
            <a:r>
              <a:rPr lang="en-US" sz="1600" dirty="0"/>
              <a:t>math, debug/cleaning code</a:t>
            </a:r>
          </a:p>
          <a:p>
            <a:pPr lvl="2"/>
            <a:r>
              <a:rPr lang="en-US" sz="1600" dirty="0"/>
              <a:t>15hrs on the phone with Brendan, usually late in the evening, candles lit</a:t>
            </a:r>
          </a:p>
          <a:p>
            <a:pPr lvl="1"/>
            <a:r>
              <a:rPr lang="en-US" sz="1600" dirty="0"/>
              <a:t>Biggest Time sinks: Math</a:t>
            </a:r>
          </a:p>
          <a:p>
            <a:pPr lvl="1"/>
            <a:r>
              <a:rPr lang="en-US" sz="1600" dirty="0"/>
              <a:t>Current Morale Status: Higher than the apex of a </a:t>
            </a:r>
            <a:r>
              <a:rPr lang="en-US" sz="1600" dirty="0" err="1"/>
              <a:t>WOInterceptorMissile’s</a:t>
            </a:r>
            <a:r>
              <a:rPr lang="en-US" sz="1600" dirty="0"/>
              <a:t> trajectory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A0E3-1FDA-4F1A-969B-A01E48856B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04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2219</TotalTime>
  <Words>498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AFIT_PPT_TEMPLATE</vt:lpstr>
      <vt:lpstr>PowerPoint Presentation</vt:lpstr>
      <vt:lpstr>Group Steps to Complete Deliverable</vt:lpstr>
      <vt:lpstr>Design Decisions</vt:lpstr>
      <vt:lpstr>Lessons Learned</vt:lpstr>
      <vt:lpstr>Performance Analysis</vt:lpstr>
      <vt:lpstr>PowerPoint Presentation</vt:lpstr>
      <vt:lpstr>PowerPoint Presentation</vt:lpstr>
      <vt:lpstr>PowerPoint Presentation</vt:lpstr>
      <vt:lpstr>Team Hours and Morale</vt:lpstr>
      <vt:lpstr>Questions?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Yong Sinn</dc:creator>
  <cp:lastModifiedBy>Mark Demore</cp:lastModifiedBy>
  <cp:revision>273</cp:revision>
  <dcterms:created xsi:type="dcterms:W3CDTF">2012-10-01T11:38:02Z</dcterms:created>
  <dcterms:modified xsi:type="dcterms:W3CDTF">2019-12-11T16:59:45Z</dcterms:modified>
</cp:coreProperties>
</file>