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372" r:id="rId3"/>
    <p:sldId id="373" r:id="rId4"/>
    <p:sldId id="369" r:id="rId5"/>
    <p:sldId id="366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89252" autoAdjust="0"/>
  </p:normalViewPr>
  <p:slideViewPr>
    <p:cSldViewPr>
      <p:cViewPr varScale="1">
        <p:scale>
          <a:sx n="149" d="100"/>
          <a:sy n="149" d="100"/>
        </p:scale>
        <p:origin x="22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B7A8-E6A8-428A-B083-7DF891EC9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CDCF-491B-4A3C-8E10-BED08133D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6200" y="1143000"/>
            <a:ext cx="5257800" cy="2743200"/>
          </a:xfrm>
        </p:spPr>
        <p:txBody>
          <a:bodyPr/>
          <a:lstStyle/>
          <a:p>
            <a:r>
              <a:rPr lang="en-US" dirty="0">
                <a:effectLst/>
              </a:rPr>
              <a:t>Phase </a:t>
            </a:r>
            <a:r>
              <a:rPr lang="en-US" dirty="0">
                <a:effectLst/>
              </a:rPr>
              <a:t>1</a:t>
            </a:r>
            <a:endParaRPr lang="en-US" dirty="0">
              <a:effectLst/>
            </a:endParaRPr>
          </a:p>
          <a:p>
            <a:r>
              <a:rPr lang="en-US" sz="2800" dirty="0"/>
              <a:t>Team </a:t>
            </a:r>
            <a:r>
              <a:rPr lang="en-US" sz="2800" dirty="0" smtClean="0"/>
              <a:t>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9651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15F2-09BF-44C4-9982-E8E37A1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 of 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BE7-38AD-4788-A573-A8A54481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Enumerate steps taken by group to accomplish deliverable</a:t>
            </a:r>
          </a:p>
          <a:p>
            <a:pPr lvl="1"/>
            <a:r>
              <a:rPr lang="en-US" dirty="0" smtClean="0"/>
              <a:t>Who did what?</a:t>
            </a:r>
          </a:p>
          <a:p>
            <a:pPr lvl="1"/>
            <a:r>
              <a:rPr lang="en-US" dirty="0" smtClean="0"/>
              <a:t>What issues arose based on preliminary plan?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64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32A-D7FD-4BD1-8013-74930D41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8168-C55C-40E3-8198-BE9EEE5E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Justify your Software Quality Attributes</a:t>
            </a:r>
          </a:p>
          <a:p>
            <a:pPr lvl="1"/>
            <a:r>
              <a:rPr lang="en-US" dirty="0" smtClean="0"/>
              <a:t>Convince me why your design decisions are fundamentally sound from a Software Engineering perspective.</a:t>
            </a:r>
          </a:p>
          <a:p>
            <a:pPr lvl="1"/>
            <a:r>
              <a:rPr lang="en-US" dirty="0" smtClean="0"/>
              <a:t>Pros / Cons of decisions</a:t>
            </a:r>
          </a:p>
          <a:p>
            <a:pPr lvl="1"/>
            <a:r>
              <a:rPr lang="en-US" dirty="0" smtClean="0"/>
              <a:t>There is no “perfect” answer, every decision is a tradeoff between one or more competing attributes</a:t>
            </a:r>
          </a:p>
          <a:p>
            <a:pPr lvl="2"/>
            <a:r>
              <a:rPr lang="en-US" dirty="0" smtClean="0"/>
              <a:t>Which Software Quality Attributes did you prioritize first?</a:t>
            </a:r>
          </a:p>
          <a:p>
            <a:r>
              <a:rPr lang="en-US" dirty="0" smtClean="0"/>
              <a:t>What Patterns did your group employ? Why?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8D5A-2FAC-4589-9E76-B82CA60B40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7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09E-19F8-41AF-B27A-F28530C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7F97-E667-4051-8D44-B9E69DDB8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825-F365-4DA8-8471-93017F5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Hours and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D325-57D6-429C-8D07-B1CDC84C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Capt</a:t>
            </a:r>
            <a:r>
              <a:rPr lang="en-US" dirty="0"/>
              <a:t> </a:t>
            </a:r>
            <a:r>
              <a:rPr lang="en-US" dirty="0" smtClean="0"/>
              <a:t>Student (32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Hrs</a:t>
            </a:r>
            <a:r>
              <a:rPr lang="en-US" dirty="0"/>
              <a:t> Breakdown</a:t>
            </a:r>
          </a:p>
          <a:p>
            <a:pPr lvl="2"/>
            <a:r>
              <a:rPr lang="en-US" dirty="0" smtClean="0"/>
              <a:t>12 </a:t>
            </a:r>
            <a:r>
              <a:rPr lang="en-US" dirty="0" err="1"/>
              <a:t>hrs</a:t>
            </a:r>
            <a:r>
              <a:rPr lang="en-US" dirty="0"/>
              <a:t> Brainstorming/Researching (</a:t>
            </a:r>
            <a:r>
              <a:rPr lang="en-US" dirty="0" err="1"/>
              <a:t>gnuplot</a:t>
            </a:r>
            <a:r>
              <a:rPr lang="en-US" dirty="0"/>
              <a:t> plot design, early prototypes)</a:t>
            </a:r>
          </a:p>
          <a:p>
            <a:pPr lvl="2"/>
            <a:r>
              <a:rPr lang="en-US" dirty="0"/>
              <a:t>5 </a:t>
            </a:r>
            <a:r>
              <a:rPr lang="en-US" dirty="0" err="1"/>
              <a:t>hrs</a:t>
            </a:r>
            <a:r>
              <a:rPr lang="en-US" dirty="0"/>
              <a:t> Implementing Dish Rotation</a:t>
            </a:r>
          </a:p>
          <a:p>
            <a:pPr lvl="2"/>
            <a:r>
              <a:rPr lang="en-US" dirty="0" smtClean="0"/>
              <a:t>15 </a:t>
            </a:r>
            <a:r>
              <a:rPr lang="en-US" dirty="0" err="1"/>
              <a:t>hrs</a:t>
            </a:r>
            <a:r>
              <a:rPr lang="en-US" dirty="0"/>
              <a:t> Supporting Data Structure </a:t>
            </a:r>
            <a:r>
              <a:rPr lang="en-US" dirty="0" smtClean="0"/>
              <a:t>Implementation/Debugging</a:t>
            </a:r>
          </a:p>
          <a:p>
            <a:pPr lvl="1"/>
            <a:r>
              <a:rPr lang="en-US" dirty="0" smtClean="0"/>
              <a:t>Biggest Time sinks</a:t>
            </a:r>
            <a:endParaRPr lang="en-US" dirty="0"/>
          </a:p>
          <a:p>
            <a:pPr lvl="1"/>
            <a:r>
              <a:rPr lang="en-US" dirty="0" smtClean="0"/>
              <a:t>Current Morale Status: High / Medium / Low </a:t>
            </a:r>
            <a:r>
              <a:rPr lang="en-US" dirty="0" smtClean="0"/>
              <a:t>morale</a:t>
            </a:r>
          </a:p>
          <a:p>
            <a:r>
              <a:rPr lang="en-US" dirty="0" smtClean="0"/>
              <a:t>Lt Dan</a:t>
            </a:r>
          </a:p>
          <a:p>
            <a:pPr lvl="1"/>
            <a:r>
              <a:rPr lang="en-US" dirty="0" smtClean="0"/>
              <a:t>Same as above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A0E3-1FDA-4F1A-969B-A01E4885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04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1788</TotalTime>
  <Words>151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AFIT_PPT_TEMPLATE</vt:lpstr>
      <vt:lpstr>PowerPoint Presentation</vt:lpstr>
      <vt:lpstr>High Level Overview of DD</vt:lpstr>
      <vt:lpstr>Design Decisions</vt:lpstr>
      <vt:lpstr>UML Diagrams</vt:lpstr>
      <vt:lpstr>Team Hours and Morale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user</cp:lastModifiedBy>
  <cp:revision>260</cp:revision>
  <dcterms:created xsi:type="dcterms:W3CDTF">2012-10-01T11:38:02Z</dcterms:created>
  <dcterms:modified xsi:type="dcterms:W3CDTF">2019-10-15T13:45:08Z</dcterms:modified>
</cp:coreProperties>
</file>