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6" r:id="rId4"/>
    <p:sldId id="257" r:id="rId5"/>
    <p:sldId id="264" r:id="rId6"/>
    <p:sldId id="258" r:id="rId7"/>
    <p:sldId id="259" r:id="rId8"/>
    <p:sldId id="265" r:id="rId9"/>
    <p:sldId id="260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C107-6F8D-4B21-8691-4E1EDA2C97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studio.microsoft.com/vs/" TargetMode="External"/><Relationship Id="rId4" Type="http://schemas.openxmlformats.org/officeDocument/2006/relationships/hyperlink" Target="https://cmake.org/downloa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nykl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it-for-windows/git/releases/download/v2.23.0.windows.1/Git-2.23.0-64-bit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Git</a:t>
            </a:r>
            <a:r>
              <a:rPr lang="en-US" dirty="0" smtClean="0"/>
              <a:t>, MSVC, </a:t>
            </a:r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Scott </a:t>
            </a:r>
            <a:r>
              <a:rPr lang="en-US" dirty="0" err="1" smtClean="0"/>
              <a:t>Nykl</a:t>
            </a:r>
            <a:endParaRPr lang="en-US" dirty="0" smtClean="0"/>
          </a:p>
          <a:p>
            <a:r>
              <a:rPr lang="en-US" dirty="0" smtClean="0"/>
              <a:t>CSCE593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65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Download &amp;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for Windows (latest </a:t>
            </a:r>
            <a:r>
              <a:rPr lang="en-US" dirty="0" smtClean="0"/>
              <a:t>2.23.0)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git-scm.com/download/win</a:t>
            </a:r>
            <a:endParaRPr lang="en-US" dirty="0" smtClean="0"/>
          </a:p>
          <a:p>
            <a:r>
              <a:rPr lang="en-US" dirty="0" smtClean="0"/>
              <a:t>Nice GUI Front End for GIT </a:t>
            </a:r>
            <a:r>
              <a:rPr lang="en-US" dirty="0" err="1" smtClean="0"/>
              <a:t>TortiseGIT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https://tortoisegit.org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sz="2400" dirty="0" err="1" smtClean="0"/>
              <a:t>CMake</a:t>
            </a:r>
            <a:r>
              <a:rPr lang="en-US" sz="2400" dirty="0" smtClean="0"/>
              <a:t> 3.15.3 – Cross platform build tool </a:t>
            </a:r>
            <a:r>
              <a:rPr lang="en-US" sz="2400" dirty="0">
                <a:hlinkClick r:id="rId4"/>
              </a:rPr>
              <a:t>https://cmake.org/download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MSVC 2019 C++ Compiler &amp; IDE </a:t>
            </a:r>
            <a:r>
              <a:rPr lang="en-US" sz="2400" dirty="0">
                <a:hlinkClick r:id="rId5"/>
              </a:rPr>
              <a:t>https://visualstudio.microsoft.com/vs/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5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*NOT* commit temporary Files </a:t>
            </a:r>
            <a:r>
              <a:rPr lang="en-US" dirty="0" smtClean="0"/>
              <a:t> or Folders to Repo (wastes space)</a:t>
            </a:r>
          </a:p>
          <a:p>
            <a:r>
              <a:rPr lang="en-US" dirty="0" smtClean="0"/>
              <a:t>Do *NOT* add frequently changing binary files to repo (no exes or </a:t>
            </a:r>
            <a:r>
              <a:rPr lang="en-US" dirty="0" err="1" smtClean="0"/>
              <a:t>objs</a:t>
            </a:r>
            <a:r>
              <a:rPr lang="en-US" dirty="0" smtClean="0"/>
              <a:t> or </a:t>
            </a:r>
            <a:r>
              <a:rPr lang="en-US" dirty="0" err="1" smtClean="0"/>
              <a:t>vcxproj</a:t>
            </a:r>
            <a:r>
              <a:rPr lang="en-US" dirty="0" smtClean="0"/>
              <a:t> or </a:t>
            </a:r>
            <a:r>
              <a:rPr lang="en-US" dirty="0" err="1" smtClean="0"/>
              <a:t>sln</a:t>
            </a:r>
            <a:r>
              <a:rPr lang="en-US" dirty="0" smtClean="0"/>
              <a:t> or cwin64/ (will conflict with </a:t>
            </a:r>
            <a:r>
              <a:rPr lang="en-US" smtClean="0"/>
              <a:t>group members)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6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1475"/>
            <a:ext cx="10515600" cy="1325563"/>
          </a:xfrm>
        </p:spPr>
        <p:txBody>
          <a:bodyPr/>
          <a:lstStyle/>
          <a:p>
            <a:r>
              <a:rPr lang="en-US" dirty="0" smtClean="0"/>
              <a:t>Login to </a:t>
            </a:r>
            <a:r>
              <a:rPr lang="en-US" dirty="0" smtClean="0">
                <a:hlinkClick r:id="rId2"/>
              </a:rPr>
              <a:t>https://git.nykl.net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636905"/>
            <a:ext cx="10515600" cy="4351338"/>
          </a:xfrm>
        </p:spPr>
        <p:txBody>
          <a:bodyPr/>
          <a:lstStyle/>
          <a:p>
            <a:r>
              <a:rPr lang="en-US" dirty="0" smtClean="0"/>
              <a:t>Username is </a:t>
            </a:r>
            <a:r>
              <a:rPr lang="en-US" dirty="0" err="1" smtClean="0"/>
              <a:t>first.last</a:t>
            </a:r>
            <a:r>
              <a:rPr lang="en-US" dirty="0" smtClean="0"/>
              <a:t> (as in first.last@afit.edu)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67" y="1122503"/>
            <a:ext cx="9132253" cy="541060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69440" y="3947160"/>
            <a:ext cx="4597400" cy="81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csce593/csce593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32269-2C01-4663-BE55-17C657709B2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3" y="1406384"/>
            <a:ext cx="8527733" cy="703911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890873" y="3180080"/>
            <a:ext cx="471567" cy="517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04" y="1534160"/>
            <a:ext cx="9487535" cy="4946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32269-2C01-4663-BE55-17C657709B2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4110990" y="4191000"/>
            <a:ext cx="18288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41" y="1590039"/>
            <a:ext cx="10454433" cy="58223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34590" y="1835943"/>
            <a:ext cx="1238250" cy="47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93" y="1300480"/>
            <a:ext cx="9385791" cy="44618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2 Projects Exist!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32269-2C01-4663-BE55-17C657709B2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1287780" y="4409281"/>
            <a:ext cx="29337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Setup GIT on Your Machine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6356350"/>
            <a:ext cx="12075160" cy="1450975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hlinkClick r:id="rId2"/>
              </a:rPr>
              <a:t>https://</a:t>
            </a:r>
            <a:r>
              <a:rPr lang="en-US" altLang="en-US" sz="2000" dirty="0" smtClean="0">
                <a:hlinkClick r:id="rId2"/>
              </a:rPr>
              <a:t>github.com/git-for-windows/git/releases/download/v2.23.0.windows.1/Git-2.23.0-64-bit.exe</a:t>
            </a:r>
            <a:r>
              <a:rPr lang="en-US" altLang="en-US" sz="2000" dirty="0" smtClean="0"/>
              <a:t>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5C9545-955E-4DEB-87AF-7AEBE44EA451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20" y="657066"/>
            <a:ext cx="4800600" cy="54400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692640" y="4795520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51" y="1822768"/>
            <a:ext cx="6143569" cy="33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URL to Your Forked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781"/>
            <a:ext cx="9791065" cy="46544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54580" y="1788001"/>
            <a:ext cx="155194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16140" y="4079081"/>
            <a:ext cx="29337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11" y="109086"/>
            <a:ext cx="7936970" cy="1018673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9" idx="1"/>
          </p:cNvCxnSpPr>
          <p:nvPr/>
        </p:nvCxnSpPr>
        <p:spPr>
          <a:xfrm flipH="1">
            <a:off x="6949016" y="293752"/>
            <a:ext cx="1060451" cy="319603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09467" y="109086"/>
            <a:ext cx="254635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Your Username here</a:t>
            </a:r>
            <a:endParaRPr lang="en-US" dirty="0"/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3594100" y="5552559"/>
            <a:ext cx="4392612" cy="1089541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86712" y="4675396"/>
            <a:ext cx="4123267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 a later time, the professor will add content to repo. The student (you) can immediately get this new information by pulling from the upstream repository on the master branch. i.e.,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pull upstream master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7171267" y="1160105"/>
            <a:ext cx="838200" cy="88387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9467" y="925326"/>
            <a:ext cx="437303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Clones files from your forked repository to your local hard drive at /c/courses/csce593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5314950" y="2313516"/>
            <a:ext cx="3226858" cy="893289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41808" y="1651796"/>
            <a:ext cx="3726392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Tells your local repository to add an upstream branch (pointing to the original repo from which you forked). This way, when I add new files to that repo, you can pull them into your forked repo.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38654" y="2313516"/>
            <a:ext cx="2724151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View all remotes associated with your local repository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2962805" y="2605904"/>
            <a:ext cx="542925" cy="69670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312" y="3414182"/>
            <a:ext cx="2724151" cy="15696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Pull latest files from the upstream (original, non-forked repo) into your local repo. You may then push these files to your forked repo on the server via </a:t>
            </a:r>
            <a:r>
              <a:rPr lang="en-US" sz="1600" dirty="0" err="1" smtClean="0"/>
              <a:t>git</a:t>
            </a:r>
            <a:r>
              <a:rPr lang="en-US" sz="1600" dirty="0" smtClean="0"/>
              <a:t> push.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811463" y="4199012"/>
            <a:ext cx="528637" cy="715888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9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Getting Git, MSVC, CMake</vt:lpstr>
      <vt:lpstr>Login to https://git.nykl.net </vt:lpstr>
      <vt:lpstr>Fork csce593/csce593</vt:lpstr>
      <vt:lpstr>Confirm Fork</vt:lpstr>
      <vt:lpstr>Confirm Success</vt:lpstr>
      <vt:lpstr>Now 2 Projects Exist!</vt:lpstr>
      <vt:lpstr>Setup GIT on Your Machine</vt:lpstr>
      <vt:lpstr>Copy URL to Your Forked Git Repo</vt:lpstr>
      <vt:lpstr>PowerPoint Presentation</vt:lpstr>
      <vt:lpstr>What to Download &amp; Install</vt:lpstr>
      <vt:lpstr>DO NOT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csce486/csce486</dc:title>
  <dc:creator>user</dc:creator>
  <cp:lastModifiedBy>user</cp:lastModifiedBy>
  <cp:revision>22</cp:revision>
  <dcterms:created xsi:type="dcterms:W3CDTF">2017-06-23T21:18:03Z</dcterms:created>
  <dcterms:modified xsi:type="dcterms:W3CDTF">2019-09-27T20:46:52Z</dcterms:modified>
</cp:coreProperties>
</file>