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72" r:id="rId3"/>
    <p:sldId id="373" r:id="rId4"/>
    <p:sldId id="369" r:id="rId5"/>
    <p:sldId id="374" r:id="rId6"/>
    <p:sldId id="366" r:id="rId7"/>
    <p:sldId id="368" r:id="rId8"/>
    <p:sldId id="370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3399FF"/>
    <a:srgbClr val="339933"/>
    <a:srgbClr val="CC0000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0" autoAdjust="0"/>
    <p:restoredTop sz="89252" autoAdjust="0"/>
  </p:normalViewPr>
  <p:slideViewPr>
    <p:cSldViewPr>
      <p:cViewPr varScale="1">
        <p:scale>
          <a:sx n="149" d="100"/>
          <a:sy n="149" d="100"/>
        </p:scale>
        <p:origin x="22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7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2CB6-6133-4DAC-8C84-7DE04A7CD06B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61DB2-E7AB-4E43-BC15-B3ADF3FFA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6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6E4AE3-CF4A-4D01-A7CD-26C12CC719EB}" type="datetimeFigureOut">
              <a:rPr lang="en-US"/>
              <a:pPr>
                <a:defRPr/>
              </a:pPr>
              <a:t>11/8/2019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2E9269-F4F4-4146-82BC-89BDC18A6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267200" y="4114800"/>
            <a:ext cx="48768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917575" y="354013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590800" y="1143000"/>
            <a:ext cx="65532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4838" cy="487680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95800" y="1295400"/>
            <a:ext cx="41148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3D586-D78B-460A-853B-6D646F952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3373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3484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2341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772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4373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1" r:id="rId2"/>
    <p:sldLayoutId id="2147484116" r:id="rId3"/>
    <p:sldLayoutId id="2147484112" r:id="rId4"/>
    <p:sldLayoutId id="2147484113" r:id="rId5"/>
    <p:sldLayoutId id="2147484118" r:id="rId6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FB7A8-E6A8-428A-B083-7DF891EC9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dirty="0" smtClean="0"/>
              <a:t>Col Einstein</a:t>
            </a:r>
          </a:p>
          <a:p>
            <a:pPr algn="l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Lt Dan</a:t>
            </a:r>
          </a:p>
          <a:p>
            <a:pPr algn="l"/>
            <a:r>
              <a:rPr lang="en-US" dirty="0" smtClean="0"/>
              <a:t>Gen Newton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FCDCF-491B-4A3C-8E10-BED08133D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6200" y="1143000"/>
            <a:ext cx="5257800" cy="2743200"/>
          </a:xfrm>
        </p:spPr>
        <p:txBody>
          <a:bodyPr/>
          <a:lstStyle/>
          <a:p>
            <a:r>
              <a:rPr lang="en-US" dirty="0">
                <a:effectLst/>
              </a:rPr>
              <a:t>Phase 3: Plotting and Ballistic Trajectory </a:t>
            </a:r>
          </a:p>
          <a:p>
            <a:r>
              <a:rPr lang="en-US" sz="2800" dirty="0"/>
              <a:t>Team </a:t>
            </a:r>
            <a:r>
              <a:rPr lang="en-US" sz="2800" dirty="0" err="1" smtClean="0"/>
              <a:t>TeamName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9651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15F2-09BF-44C4-9982-E8E37A1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Steps </a:t>
            </a:r>
            <a:r>
              <a:rPr lang="en-US" dirty="0"/>
              <a:t>to </a:t>
            </a:r>
            <a:r>
              <a:rPr lang="en-US" dirty="0" smtClean="0"/>
              <a:t>Complete Deliverable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4BE7-38AD-4788-A573-A8A54481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Enumerate steps taken by group to accomplish deliverable</a:t>
            </a:r>
          </a:p>
          <a:p>
            <a:pPr lvl="1"/>
            <a:r>
              <a:rPr lang="en-US" dirty="0" smtClean="0"/>
              <a:t>Who did what?</a:t>
            </a:r>
          </a:p>
          <a:p>
            <a:pPr lvl="1"/>
            <a:r>
              <a:rPr lang="en-US" dirty="0" smtClean="0"/>
              <a:t>What issues arose based on preliminary plan?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644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32A-D7FD-4BD1-8013-74930D41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8168-C55C-40E3-8198-BE9EEE5E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Justify your Software Quality Attributes</a:t>
            </a:r>
          </a:p>
          <a:p>
            <a:pPr lvl="1"/>
            <a:r>
              <a:rPr lang="en-US" dirty="0" smtClean="0"/>
              <a:t>Convince me why your design decisions are fundamentally sound from a Software Engineering perspective.</a:t>
            </a:r>
          </a:p>
          <a:p>
            <a:pPr lvl="1"/>
            <a:r>
              <a:rPr lang="en-US" dirty="0" smtClean="0"/>
              <a:t>Pros / Cons of decisions</a:t>
            </a:r>
          </a:p>
          <a:p>
            <a:pPr lvl="1"/>
            <a:r>
              <a:rPr lang="en-US" dirty="0" smtClean="0"/>
              <a:t>There is no “perfect” answer, every decision is a tradeoff between one or more competing attributes</a:t>
            </a:r>
          </a:p>
          <a:p>
            <a:pPr lvl="2"/>
            <a:r>
              <a:rPr lang="en-US" dirty="0" smtClean="0"/>
              <a:t>Which Software Quality Attributes did you prioritize first?</a:t>
            </a:r>
          </a:p>
          <a:p>
            <a:r>
              <a:rPr lang="en-US" dirty="0" smtClean="0"/>
              <a:t>What Patterns did your group employ? Why?</a:t>
            </a:r>
          </a:p>
          <a:p>
            <a:r>
              <a:rPr lang="en-US" dirty="0" smtClean="0"/>
              <a:t>What classes did you design how do they compose together?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A8D5A-2FAC-4589-9E76-B82CA60B40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73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909E-19F8-41AF-B27A-F28530C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What worked?</a:t>
            </a:r>
          </a:p>
          <a:p>
            <a:r>
              <a:rPr lang="en-US" dirty="0" smtClean="0"/>
              <a:t>What did not?</a:t>
            </a:r>
          </a:p>
          <a:p>
            <a:r>
              <a:rPr lang="en-US" dirty="0" smtClean="0"/>
              <a:t>If you could send a message back through time, what would you tell your group?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7F97-E667-4051-8D44-B9E69DDB8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5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of Plots / Performance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76B0F7-1E5D-48CF-B8BA-783CA758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Convince me why your system works</a:t>
            </a:r>
          </a:p>
          <a:p>
            <a:r>
              <a:rPr lang="en-US" dirty="0" smtClean="0"/>
              <a:t>When does it fail?</a:t>
            </a:r>
          </a:p>
          <a:p>
            <a:pPr lvl="1"/>
            <a:r>
              <a:rPr lang="en-US" dirty="0" smtClean="0"/>
              <a:t>Provide Quantitative evidence</a:t>
            </a:r>
          </a:p>
          <a:p>
            <a:r>
              <a:rPr lang="en-US" dirty="0" smtClean="0"/>
              <a:t>When does it work?</a:t>
            </a:r>
          </a:p>
          <a:p>
            <a:pPr lvl="1"/>
            <a:r>
              <a:rPr lang="en-US" dirty="0"/>
              <a:t>Provide Quantitative evidence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24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B825-F365-4DA8-8471-93017F5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Hours and Morale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D325-57D6-429C-8D07-B1CDC84C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Capt</a:t>
            </a:r>
            <a:r>
              <a:rPr lang="en-US" dirty="0"/>
              <a:t> </a:t>
            </a:r>
            <a:r>
              <a:rPr lang="en-US" dirty="0" smtClean="0"/>
              <a:t>Student (32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Hrs</a:t>
            </a:r>
            <a:r>
              <a:rPr lang="en-US" dirty="0"/>
              <a:t> Breakdown</a:t>
            </a:r>
          </a:p>
          <a:p>
            <a:pPr lvl="2"/>
            <a:r>
              <a:rPr lang="en-US" dirty="0" smtClean="0"/>
              <a:t>12 </a:t>
            </a:r>
            <a:r>
              <a:rPr lang="en-US" dirty="0" err="1"/>
              <a:t>hrs</a:t>
            </a:r>
            <a:r>
              <a:rPr lang="en-US" dirty="0"/>
              <a:t> Brainstorming/Researching (</a:t>
            </a:r>
            <a:r>
              <a:rPr lang="en-US" dirty="0" err="1"/>
              <a:t>gnuplot</a:t>
            </a:r>
            <a:r>
              <a:rPr lang="en-US" dirty="0"/>
              <a:t> plot design, early prototypes)</a:t>
            </a:r>
          </a:p>
          <a:p>
            <a:pPr lvl="2"/>
            <a:r>
              <a:rPr lang="en-US" dirty="0"/>
              <a:t>5 </a:t>
            </a:r>
            <a:r>
              <a:rPr lang="en-US" dirty="0" err="1"/>
              <a:t>hrs</a:t>
            </a:r>
            <a:r>
              <a:rPr lang="en-US" dirty="0"/>
              <a:t> Implementing Dish Rotation</a:t>
            </a:r>
          </a:p>
          <a:p>
            <a:pPr lvl="2"/>
            <a:r>
              <a:rPr lang="en-US" dirty="0" smtClean="0"/>
              <a:t>15 </a:t>
            </a:r>
            <a:r>
              <a:rPr lang="en-US" dirty="0" err="1"/>
              <a:t>hrs</a:t>
            </a:r>
            <a:r>
              <a:rPr lang="en-US" dirty="0"/>
              <a:t> Supporting Data Structure </a:t>
            </a:r>
            <a:r>
              <a:rPr lang="en-US" dirty="0" smtClean="0"/>
              <a:t>Implementation/Debugging</a:t>
            </a:r>
          </a:p>
          <a:p>
            <a:pPr lvl="1"/>
            <a:r>
              <a:rPr lang="en-US" dirty="0" smtClean="0"/>
              <a:t>Biggest Time sinks</a:t>
            </a:r>
            <a:endParaRPr lang="en-US" dirty="0"/>
          </a:p>
          <a:p>
            <a:pPr lvl="1"/>
            <a:r>
              <a:rPr lang="en-US" dirty="0" smtClean="0"/>
              <a:t>Current Morale Status: High / Medium / Low morale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A0E3-1FDA-4F1A-969B-A01E48856B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04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773F-AEA6-4C08-A965-0FC1AE53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F3DF-1F02-452C-94D4-DDC912E1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1E040-BBDF-42E6-88B2-2241EDE95B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679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/>
              <a:t>Total </a:t>
            </a:r>
            <a:r>
              <a:rPr lang="en-US" sz="1200" dirty="0" smtClean="0"/>
              <a:t>100 </a:t>
            </a:r>
            <a:r>
              <a:rPr lang="en-US" sz="1200" dirty="0" smtClean="0"/>
              <a:t>Points</a:t>
            </a:r>
            <a:endParaRPr lang="en-US" sz="1200" dirty="0"/>
          </a:p>
          <a:p>
            <a:r>
              <a:rPr lang="en-US" sz="1200" dirty="0"/>
              <a:t>Phase 3 </a:t>
            </a:r>
            <a:r>
              <a:rPr lang="en-US" sz="1200" dirty="0" smtClean="0"/>
              <a:t>Test / Demo</a:t>
            </a:r>
            <a:endParaRPr lang="en-US" sz="1200" dirty="0"/>
          </a:p>
          <a:p>
            <a:pPr lvl="1"/>
            <a:r>
              <a:rPr lang="en-US" sz="1200" dirty="0"/>
              <a:t>Missile </a:t>
            </a:r>
            <a:r>
              <a:rPr lang="en-US" sz="1200" dirty="0" smtClean="0"/>
              <a:t>Trajectory</a:t>
            </a:r>
            <a:endParaRPr lang="en-US" sz="1200" dirty="0"/>
          </a:p>
          <a:p>
            <a:pPr lvl="1"/>
            <a:r>
              <a:rPr lang="en-US" sz="1200" dirty="0" smtClean="0"/>
              <a:t>Radar Properly senses tracked objects</a:t>
            </a:r>
            <a:endParaRPr lang="en-US" sz="1200" dirty="0"/>
          </a:p>
          <a:p>
            <a:pPr lvl="1"/>
            <a:r>
              <a:rPr lang="en-US" sz="1200" dirty="0" smtClean="0"/>
              <a:t>Modifiable Sensor Location</a:t>
            </a:r>
          </a:p>
          <a:p>
            <a:r>
              <a:rPr lang="en-US" sz="1200" dirty="0" smtClean="0"/>
              <a:t>Plotting</a:t>
            </a:r>
            <a:endParaRPr lang="en-US" sz="1200" dirty="0"/>
          </a:p>
          <a:p>
            <a:pPr lvl="1"/>
            <a:r>
              <a:rPr lang="en-US" sz="1200" dirty="0"/>
              <a:t>Observed </a:t>
            </a:r>
            <a:r>
              <a:rPr lang="en-US" sz="1200" dirty="0" smtClean="0"/>
              <a:t>Plot</a:t>
            </a:r>
            <a:endParaRPr lang="en-US" sz="1200" dirty="0"/>
          </a:p>
          <a:p>
            <a:pPr lvl="1"/>
            <a:r>
              <a:rPr lang="en-US" sz="1200" dirty="0"/>
              <a:t>Predicted </a:t>
            </a:r>
            <a:r>
              <a:rPr lang="en-US" sz="1200" dirty="0" smtClean="0"/>
              <a:t>Plot</a:t>
            </a:r>
            <a:endParaRPr lang="en-US" sz="1200" dirty="0"/>
          </a:p>
          <a:p>
            <a:pPr lvl="2"/>
            <a:r>
              <a:rPr lang="en-US" sz="1050" dirty="0"/>
              <a:t>Quadratic Root Finding </a:t>
            </a:r>
            <a:r>
              <a:rPr lang="en-US" sz="1050" dirty="0" smtClean="0"/>
              <a:t>Functionality</a:t>
            </a:r>
            <a:endParaRPr lang="en-US" sz="1050" dirty="0"/>
          </a:p>
          <a:p>
            <a:pPr lvl="1"/>
            <a:r>
              <a:rPr lang="en-US" sz="1200" dirty="0"/>
              <a:t>Integrating 3</a:t>
            </a:r>
            <a:r>
              <a:rPr lang="en-US" sz="1200" baseline="30000" dirty="0"/>
              <a:t>rd</a:t>
            </a:r>
            <a:r>
              <a:rPr lang="en-US" sz="1200" dirty="0"/>
              <a:t> party </a:t>
            </a:r>
            <a:r>
              <a:rPr lang="en-US" sz="1200" dirty="0" smtClean="0"/>
              <a:t>code</a:t>
            </a:r>
          </a:p>
          <a:p>
            <a:pPr lvl="1"/>
            <a:r>
              <a:rPr lang="en-US" sz="1200" dirty="0" smtClean="0"/>
              <a:t>Required Behavior</a:t>
            </a:r>
          </a:p>
          <a:p>
            <a:pPr lvl="2"/>
            <a:r>
              <a:rPr lang="en-US" sz="800" dirty="0" smtClean="0"/>
              <a:t>GNU </a:t>
            </a:r>
            <a:r>
              <a:rPr lang="en-US" sz="800" dirty="0"/>
              <a:t>Plot does *NOT* block the 3D Virtual World</a:t>
            </a:r>
          </a:p>
          <a:p>
            <a:pPr lvl="2"/>
            <a:r>
              <a:rPr lang="en-US" sz="800" dirty="0"/>
              <a:t>Can show both plots </a:t>
            </a:r>
            <a:r>
              <a:rPr lang="en-US" sz="800" dirty="0" smtClean="0"/>
              <a:t>simultaneously</a:t>
            </a:r>
          </a:p>
          <a:p>
            <a:pPr lvl="1"/>
            <a:r>
              <a:rPr lang="en-US" sz="1200" dirty="0" smtClean="0"/>
              <a:t>Asynchronous Plotting</a:t>
            </a:r>
          </a:p>
          <a:p>
            <a:pPr lvl="2"/>
            <a:r>
              <a:rPr lang="en-US" sz="800" dirty="0" smtClean="0"/>
              <a:t>Active Object Pattern implemented correctly</a:t>
            </a:r>
          </a:p>
          <a:p>
            <a:pPr lvl="2"/>
            <a:r>
              <a:rPr lang="en-US" sz="800" dirty="0" smtClean="0"/>
              <a:t>Plots real time data without blocking or switching focus</a:t>
            </a:r>
            <a:endParaRPr lang="en-US" sz="800" dirty="0"/>
          </a:p>
          <a:p>
            <a:r>
              <a:rPr lang="en-US" sz="1200" dirty="0" smtClean="0"/>
              <a:t>Software </a:t>
            </a:r>
            <a:r>
              <a:rPr lang="en-US" sz="1200" dirty="0"/>
              <a:t>Quality </a:t>
            </a:r>
            <a:r>
              <a:rPr lang="en-US" sz="1200" dirty="0" smtClean="0"/>
              <a:t>Attributes &amp; Class Design</a:t>
            </a:r>
            <a:endParaRPr lang="en-US" sz="1200" dirty="0"/>
          </a:p>
          <a:p>
            <a:pPr lvl="1"/>
            <a:r>
              <a:rPr lang="en-US" sz="1200" dirty="0" smtClean="0"/>
              <a:t>Class Design</a:t>
            </a:r>
          </a:p>
          <a:p>
            <a:pPr lvl="1"/>
            <a:r>
              <a:rPr lang="en-US" sz="1200" dirty="0" smtClean="0"/>
              <a:t>Maintainability</a:t>
            </a:r>
          </a:p>
          <a:p>
            <a:pPr lvl="1"/>
            <a:r>
              <a:rPr lang="en-US" sz="1200" dirty="0" smtClean="0"/>
              <a:t>Testability</a:t>
            </a:r>
          </a:p>
          <a:p>
            <a:pPr lvl="1"/>
            <a:r>
              <a:rPr lang="en-US" sz="1200" dirty="0" smtClean="0"/>
              <a:t>Usability</a:t>
            </a:r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AFIT_PPT_TEMPLATE</Template>
  <TotalTime>1784</TotalTime>
  <Words>302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AFIT_PPT_TEMPLATE</vt:lpstr>
      <vt:lpstr>PowerPoint Presentation</vt:lpstr>
      <vt:lpstr>Group Steps to Complete Deliverable</vt:lpstr>
      <vt:lpstr>Design Decisions</vt:lpstr>
      <vt:lpstr>Lessons Learned</vt:lpstr>
      <vt:lpstr>Images of Plots / Performance Analysis</vt:lpstr>
      <vt:lpstr>Team Hours and Morale</vt:lpstr>
      <vt:lpstr>Questions?</vt:lpstr>
      <vt:lpstr>Grading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AFIT</dc:subject>
  <dc:creator>Yong Sinn</dc:creator>
  <cp:lastModifiedBy>user</cp:lastModifiedBy>
  <cp:revision>257</cp:revision>
  <dcterms:created xsi:type="dcterms:W3CDTF">2012-10-01T11:38:02Z</dcterms:created>
  <dcterms:modified xsi:type="dcterms:W3CDTF">2019-11-08T13:53:21Z</dcterms:modified>
</cp:coreProperties>
</file>