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9" y="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4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8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8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8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6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6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C7EF5-D49F-44E9-84F6-2101C1BE5C8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4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Unzip the .zip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from INSIDE C:\repos\</a:t>
            </a:r>
          </a:p>
          <a:p>
            <a:r>
              <a:rPr lang="en-US" dirty="0" smtClean="0"/>
              <a:t>I.E Use 7-Zip and choose “Extract here”</a:t>
            </a:r>
          </a:p>
          <a:p>
            <a:r>
              <a:rPr lang="en-US" dirty="0" smtClean="0"/>
              <a:t>When done you will have:</a:t>
            </a:r>
          </a:p>
          <a:p>
            <a:pPr lvl="1"/>
            <a:r>
              <a:rPr lang="en-US" dirty="0" smtClean="0"/>
              <a:t>C:\repos\aburn\</a:t>
            </a:r>
          </a:p>
          <a:p>
            <a:pPr lvl="1"/>
            <a:r>
              <a:rPr lang="en-US" dirty="0" smtClean="0"/>
              <a:t>C:\repos\libs\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248" y="839507"/>
            <a:ext cx="3566469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5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HW1 as Set as Startup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02" y="1528445"/>
            <a:ext cx="4628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7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24" y="44058"/>
            <a:ext cx="12057873" cy="6518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8594" y="-369867"/>
            <a:ext cx="10515600" cy="1325563"/>
          </a:xfrm>
        </p:spPr>
        <p:txBody>
          <a:bodyPr/>
          <a:lstStyle/>
          <a:p>
            <a:r>
              <a:rPr lang="en-US" dirty="0" smtClean="0"/>
              <a:t>Compile and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Environment Path for 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70" y="9336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Control Panel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System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Advanced System Settings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Environment Variables</a:t>
            </a:r>
          </a:p>
          <a:p>
            <a:pPr lvl="1"/>
            <a:r>
              <a:rPr lang="en-US" sz="2000" dirty="0" smtClean="0"/>
              <a:t>BOOST_INCLUDEDIR=C:\repos\libs\boost_1_71_0</a:t>
            </a:r>
          </a:p>
          <a:p>
            <a:pPr lvl="1"/>
            <a:r>
              <a:rPr lang="en-US" sz="2000" dirty="0" smtClean="0"/>
              <a:t>            BOOST_ROOT=C:\repos\libs\boost_1_71_0</a:t>
            </a:r>
          </a:p>
          <a:p>
            <a:pPr lvl="1"/>
            <a:r>
              <a:rPr lang="en-US" sz="2000" dirty="0" smtClean="0"/>
              <a:t> BOOST_LIBRARYDIR=C:\repos\libs\boost_1_71_0\lib64-msvc-14.2</a:t>
            </a:r>
          </a:p>
          <a:p>
            <a:pPr lvl="1"/>
            <a:r>
              <a:rPr lang="en-US" sz="2000" dirty="0" smtClean="0"/>
              <a:t>Add the above System Vars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94" y="2332772"/>
            <a:ext cx="4296805" cy="45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9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Ensure Cmake is installed and resides in your machine’s PATH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3" y="1690688"/>
            <a:ext cx="8381047" cy="425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3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c:\repos\aburn\engine\RUN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C:\repos\aburn\engine\BUILD 64 BIT MSVC 2019.bat</a:t>
            </a:r>
          </a:p>
          <a:p>
            <a:pPr lvl="1"/>
            <a:r>
              <a:rPr lang="en-US" dirty="0" smtClean="0"/>
              <a:t>Open a CMD window or double click the .bat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7" y="2851857"/>
            <a:ext cx="3817951" cy="34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7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2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After the BAT finishes a cwin64 folder will exist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71" y="875366"/>
            <a:ext cx="10515600" cy="4351338"/>
          </a:xfrm>
        </p:spPr>
        <p:txBody>
          <a:bodyPr/>
          <a:lstStyle/>
          <a:p>
            <a:r>
              <a:rPr lang="en-US" dirty="0" smtClean="0"/>
              <a:t>No need to do anything with this GUI (unless trouble shooting your build problem):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30" y="1402087"/>
            <a:ext cx="4906793" cy="52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.sln inside the cwin64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56" y="1529557"/>
            <a:ext cx="4042760" cy="36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3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dirty="0" smtClean="0">
                <a:sym typeface="Wingdings" panose="05000000000000000000" pitchFamily="2" charset="2"/>
              </a:rPr>
              <a:t>Batch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INSTALL Debug and INSTALL MinSizeRel</a:t>
            </a:r>
          </a:p>
          <a:p>
            <a:r>
              <a:rPr lang="en-US" dirty="0" smtClean="0"/>
              <a:t>Click Build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2278380"/>
            <a:ext cx="6933248" cy="446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3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43840"/>
            <a:ext cx="10515600" cy="677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Move your csce593 repo to aburn/usr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" y="921068"/>
            <a:ext cx="3897968" cy="22214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4300" y="3229508"/>
            <a:ext cx="10515600" cy="67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Go into aburn/usr/your.repo/HW1 and Run .bat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32" y="3886927"/>
            <a:ext cx="3871295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7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43840"/>
            <a:ext cx="10515600" cy="677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Enter aburn/usr/your.repo/HW1/cwin64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6529" y="3428161"/>
            <a:ext cx="10515600" cy="67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 HW1.sln with MSVC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9" y="859998"/>
            <a:ext cx="3814141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6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177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Unzip the .zip file</vt:lpstr>
      <vt:lpstr>Set Environment Path for Boost</vt:lpstr>
      <vt:lpstr>Ensure Cmake is installed and resides in your machine’s PATH</vt:lpstr>
      <vt:lpstr>Run c:\repos\aburn\engine\RUN</vt:lpstr>
      <vt:lpstr>After the BAT finishes a cwin64 folder will exist</vt:lpstr>
      <vt:lpstr>Open the .sln inside the cwin64 folder</vt:lpstr>
      <vt:lpstr>BuildBatch Build</vt:lpstr>
      <vt:lpstr>Move your csce593 repo to aburn/usr</vt:lpstr>
      <vt:lpstr>Enter aburn/usr/your.repo/HW1/cwin64</vt:lpstr>
      <vt:lpstr>Set HW1 as Set as Startup Project</vt:lpstr>
      <vt:lpstr>Compile and GO!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2019-10-04T18:53:50Z</dcterms:created>
  <dcterms:modified xsi:type="dcterms:W3CDTF">2019-10-04T20:46:53Z</dcterms:modified>
</cp:coreProperties>
</file>