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3" r:id="rId3"/>
    <p:sldId id="314" r:id="rId4"/>
    <p:sldId id="315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9249" autoAdjust="0"/>
  </p:normalViewPr>
  <p:slideViewPr>
    <p:cSldViewPr>
      <p:cViewPr>
        <p:scale>
          <a:sx n="125" d="100"/>
          <a:sy n="125" d="100"/>
        </p:scale>
        <p:origin x="2924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6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69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 smtClean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3D586-D78B-460A-853B-6D646F952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3" r:id="rId5"/>
    <p:sldLayoutId id="2147484118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fKFFhK4zrZI&amp;feature=plc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r"/>
            <a:r>
              <a:rPr lang="en-US" b="1" smtClean="0">
                <a:solidFill>
                  <a:schemeClr val="tx1"/>
                </a:solidFill>
                <a:effectLst/>
              </a:rPr>
              <a:t>Lesson 8</a:t>
            </a:r>
            <a:endParaRPr lang="en-US" b="1" dirty="0" smtClean="0">
              <a:solidFill>
                <a:schemeClr val="tx1"/>
              </a:solidFill>
              <a:effectLst/>
            </a:endParaRPr>
          </a:p>
          <a:p>
            <a:pPr algn="r"/>
            <a:r>
              <a:rPr lang="en-US" sz="1400" b="1" dirty="0" smtClean="0">
                <a:solidFill>
                  <a:schemeClr val="tx1"/>
                </a:solidFill>
                <a:effectLst/>
              </a:rPr>
              <a:t>CSCE 593 Intro to Software Engineering</a:t>
            </a:r>
            <a:endParaRPr lang="en-US" sz="1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r"/>
            <a:r>
              <a:rPr lang="en-US" b="1" dirty="0" smtClean="0"/>
              <a:t>		Software Quality</a:t>
            </a:r>
            <a:br>
              <a:rPr lang="en-US" b="1" dirty="0" smtClean="0"/>
            </a:br>
            <a:r>
              <a:rPr lang="en-US" b="1" dirty="0" smtClean="0"/>
              <a:t>Attributes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Consideration must be given to the what threats may disrupt or exploit a system and its information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System penetration</a:t>
            </a:r>
          </a:p>
          <a:p>
            <a:pPr lvl="1"/>
            <a:r>
              <a:rPr lang="en-US" dirty="0" smtClean="0"/>
              <a:t>Authorization (insider) violation</a:t>
            </a:r>
          </a:p>
          <a:p>
            <a:pPr lvl="1"/>
            <a:r>
              <a:rPr lang="en-US" dirty="0" smtClean="0"/>
              <a:t>Confidentiality disclosure</a:t>
            </a:r>
          </a:p>
          <a:p>
            <a:pPr lvl="1"/>
            <a:r>
              <a:rPr lang="en-US" dirty="0" smtClean="0"/>
              <a:t>Integrity compromise</a:t>
            </a:r>
          </a:p>
          <a:p>
            <a:pPr lvl="1"/>
            <a:r>
              <a:rPr lang="en-US" dirty="0" smtClean="0"/>
              <a:t>Repudiation</a:t>
            </a:r>
          </a:p>
          <a:p>
            <a:pPr lvl="1"/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6084" name="Picture 4" descr="http://3.bp.blogspot.com/-xlrBHyQ3WGs/T4imSq6ObyI/AAAAAAAAAhk/tRfj0bfTsxs/s1600/vpn-tunne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3505200"/>
            <a:ext cx="4048125" cy="24574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might failures impact/disrupt users or other systems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Hardware failures</a:t>
            </a:r>
          </a:p>
          <a:p>
            <a:pPr lvl="1"/>
            <a:r>
              <a:rPr lang="en-US" dirty="0" smtClean="0"/>
              <a:t>Fault-tolerant hardware systems</a:t>
            </a:r>
          </a:p>
          <a:p>
            <a:pPr lvl="1"/>
            <a:r>
              <a:rPr lang="en-US" sz="2000" dirty="0" smtClean="0"/>
              <a:t>High-availability through virtualization</a:t>
            </a:r>
          </a:p>
          <a:p>
            <a:pPr lvl="1"/>
            <a:r>
              <a:rPr lang="en-US" sz="2000" dirty="0" smtClean="0">
                <a:hlinkClick r:id="rId2"/>
              </a:rPr>
              <a:t>http://www.youtube.com/watch?v=fKFFhK4zrZI&amp;feature=plcp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dirty="0" smtClean="0"/>
              <a:t>(this is an example and in no way an endorsement)</a:t>
            </a:r>
            <a:endParaRPr lang="en-US" sz="2000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Distributed software systems</a:t>
            </a:r>
          </a:p>
          <a:p>
            <a:pPr lvl="1"/>
            <a:r>
              <a:rPr lang="en-US" dirty="0" smtClean="0"/>
              <a:t>Multiple nodes with distributed control</a:t>
            </a:r>
          </a:p>
          <a:p>
            <a:pPr lvl="1"/>
            <a:r>
              <a:rPr lang="en-US" dirty="0" smtClean="0"/>
              <a:t>Graceful degradation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Modifiability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Traceability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Availability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Modifiability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Traceability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Availability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extent to which software is capable of being changed after deployment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Reasons for modification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Fix remaining errors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Address performance issues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Change in software requirements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extent to which software is capable of being modified during and after initial development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Localize modifications</a:t>
            </a:r>
          </a:p>
          <a:p>
            <a:pPr lvl="1"/>
            <a:r>
              <a:rPr lang="en-US" dirty="0" smtClean="0"/>
              <a:t>Maintain semantic coherence</a:t>
            </a:r>
          </a:p>
          <a:p>
            <a:pPr lvl="1"/>
            <a:r>
              <a:rPr lang="en-US" dirty="0" smtClean="0"/>
              <a:t>Anticipate expected changes</a:t>
            </a:r>
          </a:p>
          <a:p>
            <a:pPr lvl="1"/>
            <a:r>
              <a:rPr lang="en-US" dirty="0" smtClean="0"/>
              <a:t>Generalize the module</a:t>
            </a:r>
          </a:p>
          <a:p>
            <a:pPr lvl="1"/>
            <a:r>
              <a:rPr lang="en-US" dirty="0" smtClean="0"/>
              <a:t>Limit possible options</a:t>
            </a:r>
            <a:br>
              <a:rPr lang="en-US" dirty="0" smtClean="0"/>
            </a:br>
            <a:r>
              <a:rPr lang="en-US" dirty="0" smtClean="0"/>
              <a:t>(i.e. hide information)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Aim for </a:t>
            </a:r>
            <a:r>
              <a:rPr lang="en-US" b="1" i="1" dirty="0" smtClean="0"/>
              <a:t>Low Coupling</a:t>
            </a:r>
            <a:r>
              <a:rPr lang="en-US" dirty="0" smtClean="0"/>
              <a:t> and </a:t>
            </a:r>
            <a:r>
              <a:rPr lang="en-US" b="1" i="1" dirty="0" smtClean="0"/>
              <a:t>High Cohesion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Extent to which the software is capable of being tested</a:t>
            </a:r>
          </a:p>
          <a:p>
            <a:endParaRPr lang="en-US" dirty="0" smtClean="0"/>
          </a:p>
          <a:p>
            <a:r>
              <a:rPr lang="en-US" dirty="0" smtClean="0"/>
              <a:t>Establish a test plan early</a:t>
            </a:r>
          </a:p>
          <a:p>
            <a:pPr lvl="1"/>
            <a:r>
              <a:rPr lang="en-US" dirty="0" smtClean="0"/>
              <a:t>Functional (black box) test cases</a:t>
            </a:r>
          </a:p>
          <a:p>
            <a:pPr lvl="2"/>
            <a:r>
              <a:rPr lang="en-US" dirty="0" smtClean="0"/>
              <a:t>Based on use case descriptions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Integration (scenario) test cases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Tests interfaces between components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Based on use case interaction models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Unit (white box) test cases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Extent to which products of each phase can be traced back to the products of previous phases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Tracing forward</a:t>
            </a:r>
          </a:p>
          <a:p>
            <a:pPr lvl="1"/>
            <a:r>
              <a:rPr lang="en-US" dirty="0" smtClean="0"/>
              <a:t>Has this requirement been implemented?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Tracing backward</a:t>
            </a:r>
          </a:p>
          <a:p>
            <a:pPr lvl="1"/>
            <a:r>
              <a:rPr lang="en-US" dirty="0" smtClean="0"/>
              <a:t>Which requirement does this feature support?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Extent to which the system is capable of growing after initial deployment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Consider the hardware system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Centralized or distributed system?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Consider the software design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Are multiple instance of components/services allowed?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Extent to which software is capable of being reused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Examples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Subroutine libraries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Game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Extent to which the system is </a:t>
            </a:r>
            <a:r>
              <a:rPr lang="en-US" smtClean="0"/>
              <a:t>expected </a:t>
            </a:r>
            <a:r>
              <a:rPr lang="en-US" smtClean="0"/>
              <a:t>to </a:t>
            </a:r>
            <a:r>
              <a:rPr lang="en-US" dirty="0" smtClean="0"/>
              <a:t>meet its performance goals (e.g. throughput and response time)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874</TotalTime>
  <Words>298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AFIT_PPT_TEMPLATE</vt:lpstr>
      <vt:lpstr>PowerPoint Presentation</vt:lpstr>
      <vt:lpstr>Overview</vt:lpstr>
      <vt:lpstr>Maintainability</vt:lpstr>
      <vt:lpstr>Modifiability</vt:lpstr>
      <vt:lpstr>Testability</vt:lpstr>
      <vt:lpstr>Traceability</vt:lpstr>
      <vt:lpstr>Scalability</vt:lpstr>
      <vt:lpstr>Reusability</vt:lpstr>
      <vt:lpstr>Performance</vt:lpstr>
      <vt:lpstr>Security</vt:lpstr>
      <vt:lpstr>Availability</vt:lpstr>
      <vt:lpstr>Summary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Brian Woolley</dc:creator>
  <cp:lastModifiedBy>user</cp:lastModifiedBy>
  <cp:revision>136</cp:revision>
  <dcterms:created xsi:type="dcterms:W3CDTF">2012-10-01T11:38:02Z</dcterms:created>
  <dcterms:modified xsi:type="dcterms:W3CDTF">2018-11-01T11:48:00Z</dcterms:modified>
</cp:coreProperties>
</file>