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94" r:id="rId3"/>
    <p:sldId id="293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02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65D26-6D5C-4F5A-86E2-2D7DC04C9EBC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B5CE-2FF6-4EDE-A955-8F9567D07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FF020-0979-49F9-ADF3-763F7BA954D7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DCCD-A3C0-44AC-B8D4-D6D19A36F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82210-D5E3-4D48-87FD-33194C61C080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7C2F7-CEBC-4AD2-B432-7234E54EA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2BD20-67EF-4C9F-9F3D-5F0C8D1E99C7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2677-3012-44B2-B121-09AB5BBED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50C0B-84E1-4B92-96B7-ABDB3A482274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E4AB2-0C53-400C-95E6-D990CBCE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2D31C-9814-40AF-8B06-C12765E2C536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BCEBD-5D7F-4B64-A834-2B667BE69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A8761-A8D7-4B2F-9B1D-100F4D4DFB79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4ABA5-5277-4B50-B730-D79EE2656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E1C2-5A46-4083-B1E6-84C595574B1B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78F7B-B23B-4C60-A710-5CCA3E513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05CB-101F-48C5-AE28-40EF1ACFCB8A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1D96B-5484-4AC6-90CC-59AE56FA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25919-162B-4F77-9EAF-ECFBC804E846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58775-1DFB-46B3-9D9F-8F8D62CF3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86734-22A4-4EEC-8473-261997EEAA50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9845A-77B7-4FC2-A2EE-5801D8A04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92566-75D7-4BC0-AFA0-A3C88EFFEF6B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634A4-AD52-4A7A-8F5E-6759DDB73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16FC1F1-30F8-4807-9979-3107C898D0CB}" type="datetime1">
              <a:rPr lang="en-US" smtClean="0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CDA325-7C5C-4BD6-BE3A-9FB54EC15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Content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CSCE 623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Dr. Brett Borghetti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At the end of the course a student will be able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Construct a research question which can be answered using the Machine Learning (ML) pipeline.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Obtain, clean, and wrangle data to prepare it for use with ML algorithms.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Select and apply ML algorithms and use them to fit and tune ML models from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Assess results and report findings of ML efforts in a reproducible way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End-to-End Machine learning pipeline</a:t>
            </a:r>
          </a:p>
          <a:p>
            <a:r>
              <a:rPr lang="en-US" sz="2400" dirty="0"/>
              <a:t>Statistical learning &amp; defining the ML task</a:t>
            </a:r>
          </a:p>
          <a:p>
            <a:r>
              <a:rPr lang="en-US" sz="2400" dirty="0"/>
              <a:t>Task Types:</a:t>
            </a:r>
          </a:p>
          <a:p>
            <a:pPr lvl="1"/>
            <a:r>
              <a:rPr lang="en-US" sz="2000" dirty="0"/>
              <a:t>Supervised vs. Unsupervised</a:t>
            </a:r>
          </a:p>
          <a:p>
            <a:pPr lvl="1"/>
            <a:r>
              <a:rPr lang="en-US" sz="2000" dirty="0"/>
              <a:t>Regression vs. Classification</a:t>
            </a:r>
          </a:p>
          <a:p>
            <a:r>
              <a:rPr lang="en-US" sz="2400" dirty="0"/>
              <a:t>Models</a:t>
            </a:r>
          </a:p>
          <a:p>
            <a:pPr lvl="1"/>
            <a:r>
              <a:rPr lang="en-US" sz="2000" dirty="0"/>
              <a:t>Linear vs. Nonlinear</a:t>
            </a:r>
          </a:p>
          <a:p>
            <a:pPr lvl="1"/>
            <a:r>
              <a:rPr lang="en-US" sz="2000" dirty="0"/>
              <a:t>Parameterized vs. Non-parametric</a:t>
            </a:r>
          </a:p>
          <a:p>
            <a:pPr lvl="1"/>
            <a:r>
              <a:rPr lang="en-US" sz="2000" dirty="0"/>
              <a:t>Single models vs. Ensemble</a:t>
            </a:r>
          </a:p>
          <a:p>
            <a:r>
              <a:rPr lang="en-US" sz="2400" dirty="0"/>
              <a:t>Data Wrangling</a:t>
            </a:r>
          </a:p>
          <a:p>
            <a:r>
              <a:rPr lang="en-US" sz="2400" dirty="0"/>
              <a:t>Training, Tuning, Testing, Reporting Performance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10-Week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7467600" cy="4953000"/>
          </a:xfrm>
        </p:spPr>
        <p:txBody>
          <a:bodyPr rtlCol="0">
            <a:no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ROE / Overview / ML Pipelines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/>
              <a:t>Ch</a:t>
            </a:r>
            <a:r>
              <a:rPr lang="en-US" sz="2400" dirty="0"/>
              <a:t> 1 / 2 (intro &amp; stat learning overview)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/>
              <a:t>Ch</a:t>
            </a:r>
            <a:r>
              <a:rPr lang="en-US" sz="2400" dirty="0"/>
              <a:t> 3 Linear Regression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/>
              <a:t>Ch</a:t>
            </a:r>
            <a:r>
              <a:rPr lang="en-US" sz="2400" dirty="0"/>
              <a:t> 4 Classification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/>
              <a:t>Ch</a:t>
            </a:r>
            <a:r>
              <a:rPr lang="en-US" sz="2400" dirty="0"/>
              <a:t> 5 Resampling &amp; Validation techniques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Ch 6 Linear Model selection and Regularization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/>
              <a:t>Ch</a:t>
            </a:r>
            <a:r>
              <a:rPr lang="en-US" sz="2400" dirty="0"/>
              <a:t> 8 Tree-based methods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Ch 9 Support Vector Machines 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Ch 10:  Unsupervised learning (PCA &amp; Clustering)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Final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194" name="Picture 2" descr="http://www-bcf.usc.edu/%7Egareth/ISL/ISL%20Cover%2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81200"/>
            <a:ext cx="1187831" cy="17907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6172200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covered… Chapter 7 – Moving Beyond Linearity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208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Course Content Overview</vt:lpstr>
      <vt:lpstr>Learning Outcomes</vt:lpstr>
      <vt:lpstr>ML Key Topics</vt:lpstr>
      <vt:lpstr>10-Week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of Engagement</dc:title>
  <dc:creator/>
  <cp:lastModifiedBy>Brett Borghetti</cp:lastModifiedBy>
  <cp:revision>221</cp:revision>
  <dcterms:created xsi:type="dcterms:W3CDTF">2006-08-16T00:00:00Z</dcterms:created>
  <dcterms:modified xsi:type="dcterms:W3CDTF">2020-04-19T13:18:30Z</dcterms:modified>
</cp:coreProperties>
</file>