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 Demore" initials="MD" lastIdx="1" clrIdx="0">
    <p:extLst>
      <p:ext uri="{19B8F6BF-5375-455C-9EA6-DF929625EA0E}">
        <p15:presenceInfo xmlns:p15="http://schemas.microsoft.com/office/powerpoint/2012/main" userId="4329c568d277fcd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62E96-F7E4-4F72-B193-8E6291BA96EB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A2E83-CCAB-4427-8D83-422F6C6AF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59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899AE20-7837-4A50-8F1A-214360BE69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628"/>
            <a:ext cx="12192000" cy="624505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5EF5AE6-01F0-41DE-A5B4-47FAF6762DE6}"/>
              </a:ext>
            </a:extLst>
          </p:cNvPr>
          <p:cNvSpPr/>
          <p:nvPr userDrawn="1"/>
        </p:nvSpPr>
        <p:spPr>
          <a:xfrm>
            <a:off x="0" y="606829"/>
            <a:ext cx="12192000" cy="4382318"/>
          </a:xfrm>
          <a:prstGeom prst="rect">
            <a:avLst/>
          </a:prstGeom>
          <a:gradFill>
            <a:gsLst>
              <a:gs pos="100000">
                <a:srgbClr val="4C95DC">
                  <a:alpha val="96000"/>
                </a:srgbClr>
              </a:gs>
              <a:gs pos="0">
                <a:srgbClr val="A2DCE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Single Corner Snipped 12">
            <a:extLst>
              <a:ext uri="{FF2B5EF4-FFF2-40B4-BE49-F238E27FC236}">
                <a16:creationId xmlns:a16="http://schemas.microsoft.com/office/drawing/2014/main" id="{63CC2CE5-75B3-4B94-97A6-11F58845061E}"/>
              </a:ext>
            </a:extLst>
          </p:cNvPr>
          <p:cNvSpPr/>
          <p:nvPr userDrawn="1"/>
        </p:nvSpPr>
        <p:spPr>
          <a:xfrm flipH="1">
            <a:off x="-6" y="4206875"/>
            <a:ext cx="12191999" cy="2651125"/>
          </a:xfrm>
          <a:prstGeom prst="snip1Rect">
            <a:avLst>
              <a:gd name="adj" fmla="val 2186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2E2385-C113-4DD8-8759-C13709E01B05}"/>
              </a:ext>
            </a:extLst>
          </p:cNvPr>
          <p:cNvSpPr/>
          <p:nvPr userDrawn="1"/>
        </p:nvSpPr>
        <p:spPr>
          <a:xfrm>
            <a:off x="-2" y="0"/>
            <a:ext cx="12192002" cy="216953"/>
          </a:xfrm>
          <a:prstGeom prst="rect">
            <a:avLst/>
          </a:prstGeom>
          <a:solidFill>
            <a:srgbClr val="1422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rgbClr val="002E8A"/>
              </a:solidFill>
            </a:endParaRPr>
          </a:p>
        </p:txBody>
      </p:sp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FD73B5E2-87DB-4113-A8F5-C31A8E2D7A06}"/>
              </a:ext>
            </a:extLst>
          </p:cNvPr>
          <p:cNvSpPr/>
          <p:nvPr userDrawn="1"/>
        </p:nvSpPr>
        <p:spPr>
          <a:xfrm rot="10800000">
            <a:off x="0" y="-3"/>
            <a:ext cx="12192000" cy="1228313"/>
          </a:xfrm>
          <a:prstGeom prst="snip1Rect">
            <a:avLst>
              <a:gd name="adj" fmla="val 50000"/>
            </a:avLst>
          </a:prstGeom>
          <a:gradFill flip="none" rotWithShape="1">
            <a:gsLst>
              <a:gs pos="0">
                <a:srgbClr val="142233"/>
              </a:gs>
              <a:gs pos="73000">
                <a:srgbClr val="2F3F4F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4" descr="https://www.afit.edu/images/layout/headers/emblem_main_nosubheader.png">
            <a:extLst>
              <a:ext uri="{FF2B5EF4-FFF2-40B4-BE49-F238E27FC236}">
                <a16:creationId xmlns:a16="http://schemas.microsoft.com/office/drawing/2014/main" id="{CCF110F3-BB66-45A1-91EB-3E5EF8734DF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65"/>
          <a:stretch/>
        </p:blipFill>
        <p:spPr bwMode="auto">
          <a:xfrm>
            <a:off x="705578" y="210817"/>
            <a:ext cx="6104965" cy="93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air force high def logo">
            <a:extLst>
              <a:ext uri="{FF2B5EF4-FFF2-40B4-BE49-F238E27FC236}">
                <a16:creationId xmlns:a16="http://schemas.microsoft.com/office/drawing/2014/main" id="{6BF79CA2-A612-4945-B9B5-FD360444EFE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395" y1="26270" x2="29395" y2="26270"/>
                        <a14:foregroundMark x1="29883" y1="33789" x2="29883" y2="33789"/>
                        <a14:foregroundMark x1="35938" y1="45605" x2="35938" y2="45605"/>
                        <a14:foregroundMark x1="62109" y1="47168" x2="62109" y2="47168"/>
                        <a14:foregroundMark x1="69922" y1="25781" x2="69922" y2="25781"/>
                        <a14:foregroundMark x1="49023" y1="54102" x2="49023" y2="54102"/>
                        <a14:foregroundMark x1="41602" y1="56836" x2="41602" y2="56836"/>
                        <a14:foregroundMark x1="50684" y1="62695" x2="50684" y2="62695"/>
                        <a14:foregroundMark x1="57520" y1="58203" x2="57520" y2="58203"/>
                        <a14:foregroundMark x1="16992" y1="75977" x2="16992" y2="75977"/>
                        <a14:foregroundMark x1="20117" y1="78906" x2="20117" y2="78906"/>
                        <a14:foregroundMark x1="24414" y1="76465" x2="24414" y2="76465"/>
                        <a14:foregroundMark x1="28906" y1="78809" x2="28906" y2="78809"/>
                        <a14:foregroundMark x1="35156" y1="75879" x2="35156" y2="75879"/>
                        <a14:foregroundMark x1="41016" y1="75684" x2="41016" y2="75684"/>
                        <a14:foregroundMark x1="44531" y1="77441" x2="44531" y2="77441"/>
                        <a14:foregroundMark x1="53516" y1="75195" x2="53516" y2="75195"/>
                        <a14:foregroundMark x1="64648" y1="75391" x2="64648" y2="75391"/>
                        <a14:foregroundMark x1="68066" y1="75781" x2="68066" y2="75781"/>
                        <a14:foregroundMark x1="74609" y1="76855" x2="74609" y2="76855"/>
                        <a14:foregroundMark x1="83301" y1="75488" x2="83301" y2="75488"/>
                        <a14:backgroundMark x1="36426" y1="76855" x2="36426" y2="76855"/>
                        <a14:backgroundMark x1="47266" y1="75879" x2="47266" y2="75879"/>
                        <a14:backgroundMark x1="69922" y1="75781" x2="69922" y2="757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8305" b="19282"/>
          <a:stretch/>
        </p:blipFill>
        <p:spPr bwMode="auto">
          <a:xfrm>
            <a:off x="10639668" y="210817"/>
            <a:ext cx="1492272" cy="93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228015-DDAD-4259-8922-17C395585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15503"/>
            <a:ext cx="9144000" cy="2286535"/>
          </a:xfrm>
        </p:spPr>
        <p:txBody>
          <a:bodyPr anchor="b">
            <a:noAutofit/>
          </a:bodyPr>
          <a:lstStyle>
            <a:lvl1pPr algn="ctr">
              <a:defRPr sz="8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18005-8B0D-4873-BCF7-5FC02439F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9652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C0091-DFFB-482C-BC1D-AB200DACC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34D5-F463-4000-9075-ABAEA5C4102B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B3949-4CEB-4B5C-B8E1-6ACC077CB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FC836-E1D8-4227-A2E4-6E09EF494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BA64-794F-4551-A2D5-7D2BE6A7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28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5E5FA08-82CA-4AAB-AB9B-BF15DF40EB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628"/>
            <a:ext cx="12192000" cy="634642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308213D-8414-48DF-B332-E11931E89388}"/>
              </a:ext>
            </a:extLst>
          </p:cNvPr>
          <p:cNvSpPr/>
          <p:nvPr userDrawn="1"/>
        </p:nvSpPr>
        <p:spPr>
          <a:xfrm>
            <a:off x="0" y="606828"/>
            <a:ext cx="12192000" cy="6344222"/>
          </a:xfrm>
          <a:prstGeom prst="rect">
            <a:avLst/>
          </a:prstGeom>
          <a:gradFill>
            <a:gsLst>
              <a:gs pos="100000">
                <a:srgbClr val="4C95DC">
                  <a:alpha val="96000"/>
                </a:srgbClr>
              </a:gs>
              <a:gs pos="0">
                <a:srgbClr val="A2DCE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22E70C-BB17-46B3-BC14-C8961179F843}"/>
              </a:ext>
            </a:extLst>
          </p:cNvPr>
          <p:cNvSpPr/>
          <p:nvPr userDrawn="1"/>
        </p:nvSpPr>
        <p:spPr>
          <a:xfrm>
            <a:off x="-2" y="0"/>
            <a:ext cx="12192002" cy="216953"/>
          </a:xfrm>
          <a:prstGeom prst="rect">
            <a:avLst/>
          </a:prstGeom>
          <a:solidFill>
            <a:srgbClr val="1422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rgbClr val="002E8A"/>
              </a:solidFill>
            </a:endParaRPr>
          </a:p>
        </p:txBody>
      </p:sp>
      <p:sp>
        <p:nvSpPr>
          <p:cNvPr id="17" name="Rectangle: Single Corner Snipped 16">
            <a:extLst>
              <a:ext uri="{FF2B5EF4-FFF2-40B4-BE49-F238E27FC236}">
                <a16:creationId xmlns:a16="http://schemas.microsoft.com/office/drawing/2014/main" id="{A32FC2B3-AA13-409D-A2F8-E091C131829D}"/>
              </a:ext>
            </a:extLst>
          </p:cNvPr>
          <p:cNvSpPr/>
          <p:nvPr userDrawn="1"/>
        </p:nvSpPr>
        <p:spPr>
          <a:xfrm rot="10800000">
            <a:off x="0" y="-3"/>
            <a:ext cx="12192000" cy="1228313"/>
          </a:xfrm>
          <a:prstGeom prst="snip1Rect">
            <a:avLst>
              <a:gd name="adj" fmla="val 50000"/>
            </a:avLst>
          </a:prstGeom>
          <a:gradFill flip="none" rotWithShape="1">
            <a:gsLst>
              <a:gs pos="0">
                <a:srgbClr val="142233"/>
              </a:gs>
              <a:gs pos="73000">
                <a:srgbClr val="2F3F4F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Image result for air force high def logo">
            <a:extLst>
              <a:ext uri="{FF2B5EF4-FFF2-40B4-BE49-F238E27FC236}">
                <a16:creationId xmlns:a16="http://schemas.microsoft.com/office/drawing/2014/main" id="{B6ECC948-66EB-44DE-899A-8A3859A93FF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9395" y1="26270" x2="29395" y2="26270"/>
                        <a14:foregroundMark x1="29883" y1="33789" x2="29883" y2="33789"/>
                        <a14:foregroundMark x1="35938" y1="45605" x2="35938" y2="45605"/>
                        <a14:foregroundMark x1="62109" y1="47168" x2="62109" y2="47168"/>
                        <a14:foregroundMark x1="69922" y1="25781" x2="69922" y2="25781"/>
                        <a14:foregroundMark x1="49023" y1="54102" x2="49023" y2="54102"/>
                        <a14:foregroundMark x1="41602" y1="56836" x2="41602" y2="56836"/>
                        <a14:foregroundMark x1="50684" y1="62695" x2="50684" y2="62695"/>
                        <a14:foregroundMark x1="57520" y1="58203" x2="57520" y2="58203"/>
                        <a14:foregroundMark x1="16992" y1="75977" x2="16992" y2="75977"/>
                        <a14:foregroundMark x1="20117" y1="78906" x2="20117" y2="78906"/>
                        <a14:foregroundMark x1="24414" y1="76465" x2="24414" y2="76465"/>
                        <a14:foregroundMark x1="28906" y1="78809" x2="28906" y2="78809"/>
                        <a14:foregroundMark x1="35156" y1="75879" x2="35156" y2="75879"/>
                        <a14:foregroundMark x1="41016" y1="75684" x2="41016" y2="75684"/>
                        <a14:foregroundMark x1="44531" y1="77441" x2="44531" y2="77441"/>
                        <a14:foregroundMark x1="53516" y1="75195" x2="53516" y2="75195"/>
                        <a14:foregroundMark x1="64648" y1="75391" x2="64648" y2="75391"/>
                        <a14:foregroundMark x1="68066" y1="75781" x2="68066" y2="75781"/>
                        <a14:foregroundMark x1="74609" y1="76855" x2="74609" y2="76855"/>
                        <a14:foregroundMark x1="83301" y1="75488" x2="83301" y2="75488"/>
                        <a14:backgroundMark x1="36426" y1="76855" x2="36426" y2="76855"/>
                        <a14:backgroundMark x1="47266" y1="75879" x2="47266" y2="75879"/>
                        <a14:backgroundMark x1="69922" y1="75781" x2="69922" y2="757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9668" y="-56210"/>
            <a:ext cx="1492272" cy="149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https://www.afit.edu/images/layout/headers/emblem_main_nosubheader.png">
            <a:extLst>
              <a:ext uri="{FF2B5EF4-FFF2-40B4-BE49-F238E27FC236}">
                <a16:creationId xmlns:a16="http://schemas.microsoft.com/office/drawing/2014/main" id="{C19FE421-87AE-4F4F-8443-0A906DF9DF4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65"/>
          <a:stretch/>
        </p:blipFill>
        <p:spPr bwMode="auto">
          <a:xfrm>
            <a:off x="705578" y="210817"/>
            <a:ext cx="6104965" cy="93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228015-DDAD-4259-8922-17C395585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54593"/>
            <a:ext cx="9144000" cy="2286535"/>
          </a:xfrm>
        </p:spPr>
        <p:txBody>
          <a:bodyPr anchor="b">
            <a:noAutofit/>
          </a:bodyPr>
          <a:lstStyle>
            <a:lvl1pPr algn="ctr">
              <a:defRPr sz="8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18005-8B0D-4873-BCF7-5FC02439F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41128"/>
            <a:ext cx="9144000" cy="59652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C0091-DFFB-482C-BC1D-AB200DACC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B8D34D5-F463-4000-9075-ABAEA5C4102B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B3949-4CEB-4B5C-B8E1-6ACC077CB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FC836-E1D8-4227-A2E4-6E09EF494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B01BA64-794F-4551-A2D5-7D2BE6A75E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25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C791A-0C31-4052-A81F-C60C125A7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2F81C-7A85-40F3-B21A-F93792792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5BB4A-95F1-4626-A3F6-2FE02EA70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34D5-F463-4000-9075-ABAEA5C4102B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0ED39-ABA6-4E3C-B6AE-E3222E2CF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C6F58-FE7B-4835-AD2D-9B3369026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BA64-794F-4551-A2D5-7D2BE6A7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16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B4FF4-5CE3-435B-BF35-C8CB7FB5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6293C-0F11-4446-AFA9-046EF992A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D4B7E-5EDC-4FC3-8464-B218A1D64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34D5-F463-4000-9075-ABAEA5C4102B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F58A5-A805-485B-92EE-F18E7C7C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DEC14-C6C3-4026-987E-AB5E158A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BA64-794F-4551-A2D5-7D2BE6A7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1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716D1-301C-484C-87DE-77D54F475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E9F07-094D-4707-B2C4-B5E51BF067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93968A-9CE6-46B9-BBFB-4181C588D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96C51-643C-4796-9B2B-A71BD30D5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34D5-F463-4000-9075-ABAEA5C4102B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83E0F-B780-4817-BCA1-642450247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78A5C-D7C5-4244-919D-BE0D45D4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BA64-794F-4551-A2D5-7D2BE6A7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321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FAD40-9477-46D2-AD37-AF693C9D0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7"/>
            <a:ext cx="10515600" cy="102235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776D5-967D-4FE6-A0FC-E1A63AAB2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AE0327-0434-40FD-880C-79FED0FFC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3D1001-E2FE-4E89-9B06-8104C7A03B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79D698-3869-45AE-A98F-05AC3FE0C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A4962C-B6D9-4945-A33A-65FE26C69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34D5-F463-4000-9075-ABAEA5C4102B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50213E-836C-43BF-97F7-28A6B0BF1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5D3D7-A82C-4574-A837-30A1A7DD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BA64-794F-4551-A2D5-7D2BE6A7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47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A7DA8-B741-4A2C-AD94-1E7D4FC6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CFCA06-2BBC-434C-9A75-D54914014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34D5-F463-4000-9075-ABAEA5C4102B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28D60E-DA91-4A97-84A8-E8E6104C2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31D4F6-C8C8-430C-A6B8-3D5FC3B9F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BA64-794F-4551-A2D5-7D2BE6A7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65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82701BC2-FEA3-4986-B5AB-80F11CE0C9F4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" y="0"/>
            <a:ext cx="12162059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CECAD8C-9189-4A46-9427-AA871E9DA037}"/>
              </a:ext>
            </a:extLst>
          </p:cNvPr>
          <p:cNvSpPr/>
          <p:nvPr userDrawn="1"/>
        </p:nvSpPr>
        <p:spPr>
          <a:xfrm>
            <a:off x="-2" y="0"/>
            <a:ext cx="12192002" cy="216953"/>
          </a:xfrm>
          <a:prstGeom prst="rect">
            <a:avLst/>
          </a:prstGeom>
          <a:solidFill>
            <a:srgbClr val="1422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rgbClr val="002E8A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625C6F-18B2-471B-960D-039B667608D7}"/>
              </a:ext>
            </a:extLst>
          </p:cNvPr>
          <p:cNvSpPr/>
          <p:nvPr userDrawn="1"/>
        </p:nvSpPr>
        <p:spPr>
          <a:xfrm>
            <a:off x="0" y="191193"/>
            <a:ext cx="12192000" cy="2227811"/>
          </a:xfrm>
          <a:prstGeom prst="rect">
            <a:avLst/>
          </a:prstGeom>
          <a:gradFill>
            <a:gsLst>
              <a:gs pos="100000">
                <a:srgbClr val="4C95DC">
                  <a:alpha val="94000"/>
                </a:srgbClr>
              </a:gs>
              <a:gs pos="0">
                <a:srgbClr val="A2DCE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Single Corner Snipped 23">
            <a:extLst>
              <a:ext uri="{FF2B5EF4-FFF2-40B4-BE49-F238E27FC236}">
                <a16:creationId xmlns:a16="http://schemas.microsoft.com/office/drawing/2014/main" id="{9A4CA856-19FC-4073-AC1F-301B0CE87345}"/>
              </a:ext>
            </a:extLst>
          </p:cNvPr>
          <p:cNvSpPr/>
          <p:nvPr userDrawn="1"/>
        </p:nvSpPr>
        <p:spPr>
          <a:xfrm flipH="1">
            <a:off x="-8" y="1704298"/>
            <a:ext cx="12191999" cy="5153702"/>
          </a:xfrm>
          <a:prstGeom prst="snip1Rect">
            <a:avLst>
              <a:gd name="adj" fmla="val 676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Single Corner Snipped 24">
            <a:extLst>
              <a:ext uri="{FF2B5EF4-FFF2-40B4-BE49-F238E27FC236}">
                <a16:creationId xmlns:a16="http://schemas.microsoft.com/office/drawing/2014/main" id="{61114601-FC3F-44F3-B60C-2B383BE62FF7}"/>
              </a:ext>
            </a:extLst>
          </p:cNvPr>
          <p:cNvSpPr/>
          <p:nvPr userDrawn="1"/>
        </p:nvSpPr>
        <p:spPr>
          <a:xfrm rot="10800000">
            <a:off x="0" y="-1"/>
            <a:ext cx="12192000" cy="608929"/>
          </a:xfrm>
          <a:prstGeom prst="snip1Rect">
            <a:avLst>
              <a:gd name="adj" fmla="val 50000"/>
            </a:avLst>
          </a:prstGeom>
          <a:gradFill flip="none" rotWithShape="1">
            <a:gsLst>
              <a:gs pos="0">
                <a:srgbClr val="142233"/>
              </a:gs>
              <a:gs pos="73000">
                <a:srgbClr val="2F3F4F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4" descr="https://www.afit.edu/images/layout/headers/emblem_main_nosubheader.png">
            <a:extLst>
              <a:ext uri="{FF2B5EF4-FFF2-40B4-BE49-F238E27FC236}">
                <a16:creationId xmlns:a16="http://schemas.microsoft.com/office/drawing/2014/main" id="{37F2DD3F-3DC0-4855-A90E-B554BF6346E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4" r="67772" b="32631"/>
          <a:stretch/>
        </p:blipFill>
        <p:spPr bwMode="auto">
          <a:xfrm>
            <a:off x="324978" y="73404"/>
            <a:ext cx="1462258" cy="49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Image result for air force high def logo">
            <a:extLst>
              <a:ext uri="{FF2B5EF4-FFF2-40B4-BE49-F238E27FC236}">
                <a16:creationId xmlns:a16="http://schemas.microsoft.com/office/drawing/2014/main" id="{2B39DEAC-544E-4016-8770-4BF496D31EB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1" cstate="hq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foregroundMark x1="29395" y1="26270" x2="29395" y2="26270"/>
                        <a14:foregroundMark x1="29883" y1="33789" x2="29883" y2="33789"/>
                        <a14:foregroundMark x1="35938" y1="45605" x2="35938" y2="45605"/>
                        <a14:foregroundMark x1="62109" y1="47168" x2="62109" y2="47168"/>
                        <a14:foregroundMark x1="69922" y1="25781" x2="69922" y2="25781"/>
                        <a14:foregroundMark x1="49023" y1="54102" x2="49023" y2="54102"/>
                        <a14:foregroundMark x1="41602" y1="56836" x2="41602" y2="56836"/>
                        <a14:foregroundMark x1="50684" y1="62695" x2="50684" y2="62695"/>
                        <a14:foregroundMark x1="57520" y1="58203" x2="57520" y2="58203"/>
                        <a14:foregroundMark x1="16992" y1="75977" x2="16992" y2="75977"/>
                        <a14:foregroundMark x1="20117" y1="78906" x2="20117" y2="78906"/>
                        <a14:foregroundMark x1="24414" y1="76465" x2="24414" y2="76465"/>
                        <a14:foregroundMark x1="28906" y1="78809" x2="28906" y2="78809"/>
                        <a14:foregroundMark x1="35156" y1="75879" x2="35156" y2="75879"/>
                        <a14:foregroundMark x1="41016" y1="75684" x2="41016" y2="75684"/>
                        <a14:foregroundMark x1="44531" y1="77441" x2="44531" y2="77441"/>
                        <a14:foregroundMark x1="53516" y1="75195" x2="53516" y2="75195"/>
                        <a14:foregroundMark x1="64648" y1="75391" x2="64648" y2="75391"/>
                        <a14:foregroundMark x1="68066" y1="75781" x2="68066" y2="75781"/>
                        <a14:foregroundMark x1="74609" y1="76855" x2="74609" y2="76855"/>
                        <a14:foregroundMark x1="83301" y1="75488" x2="83301" y2="75488"/>
                        <a14:backgroundMark x1="36426" y1="76855" x2="36426" y2="76855"/>
                        <a14:backgroundMark x1="47266" y1="75879" x2="47266" y2="75879"/>
                        <a14:backgroundMark x1="69922" y1="75781" x2="69922" y2="757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580" b="31677"/>
          <a:stretch/>
        </p:blipFill>
        <p:spPr bwMode="auto">
          <a:xfrm>
            <a:off x="11112686" y="45356"/>
            <a:ext cx="1049358" cy="542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DE5AA-301B-4CED-9131-2B0F3C227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979" y="608929"/>
            <a:ext cx="11553908" cy="1081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F9BDB-88DA-4B31-95DB-923F9F30A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39" y="1825625"/>
            <a:ext cx="113302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BABEF-F913-4128-938D-02DD71DD5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8639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D34D5-F463-4000-9075-ABAEA5C4102B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EDAFB-AEB1-4307-98FE-1E739D3599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9ED20-91FE-4D05-A959-CCF6073D4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35686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1BA64-794F-4551-A2D5-7D2BE6A7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0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A6F22-0AB0-457E-AB93-C7EE74182B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Temporal Convolutional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6A571-A85E-47CF-856F-9D68CECBE9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2d Lt Mark A. Demore II</a:t>
            </a:r>
          </a:p>
        </p:txBody>
      </p:sp>
    </p:spTree>
    <p:extLst>
      <p:ext uri="{BB962C8B-B14F-4D97-AF65-F5344CB8AC3E}">
        <p14:creationId xmlns:p14="http://schemas.microsoft.com/office/powerpoint/2010/main" val="4106904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19BE3-A68B-43C1-8A7C-86A1C537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9B5F2-73BF-4078-90ED-3B9A38DAD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Problem Statement and Research Hypothesis</a:t>
            </a:r>
          </a:p>
          <a:p>
            <a:r>
              <a:rPr lang="en-US" dirty="0"/>
              <a:t>Data Source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Conclusions</a:t>
            </a:r>
          </a:p>
          <a:p>
            <a:r>
              <a:rPr lang="en-US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1313277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24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Temporal Convolutional Networks</vt:lpstr>
      <vt:lpstr>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Cintron</dc:creator>
  <cp:lastModifiedBy>Mark Demore</cp:lastModifiedBy>
  <cp:revision>21</cp:revision>
  <dcterms:created xsi:type="dcterms:W3CDTF">2019-02-13T03:29:52Z</dcterms:created>
  <dcterms:modified xsi:type="dcterms:W3CDTF">2020-08-14T17:25:12Z</dcterms:modified>
</cp:coreProperties>
</file>