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1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Demore" initials="MD" lastIdx="1" clrIdx="0">
    <p:extLst>
      <p:ext uri="{19B8F6BF-5375-455C-9EA6-DF929625EA0E}">
        <p15:presenceInfo xmlns:p15="http://schemas.microsoft.com/office/powerpoint/2012/main" userId="4329c568d277fc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62E96-F7E4-4F72-B193-8E6291BA96E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2E83-CCAB-4427-8D83-422F6C6A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Temporal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Mark A. Demore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22B17-AE0E-446F-BE6A-56F90241E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87"/>
          <a:stretch/>
        </p:blipFill>
        <p:spPr>
          <a:xfrm>
            <a:off x="1095780" y="4198561"/>
            <a:ext cx="10000440" cy="25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BAA-5299-4FD4-A626-C0A1B3D4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0E5E-82DB-42D1-B30D-1E0000E2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Bai,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Shaojie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Zico Kolter,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Vladlen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Koltun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"An empirical evaluation of generic convolutional and recurrent networks for sequence modeling."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arXiv:1803.01271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dirty="0">
                <a:effectLst/>
              </a:rPr>
              <a:t>Lee, </a:t>
            </a:r>
            <a:r>
              <a:rPr lang="en-US" dirty="0" err="1">
                <a:effectLst/>
              </a:rPr>
              <a:t>Ceshine</a:t>
            </a:r>
            <a:r>
              <a:rPr lang="en-US" dirty="0">
                <a:effectLst/>
              </a:rPr>
              <a:t>. “[</a:t>
            </a:r>
            <a:r>
              <a:rPr lang="en-US" dirty="0" err="1">
                <a:effectLst/>
              </a:rPr>
              <a:t>Tensorflow</a:t>
            </a:r>
            <a:r>
              <a:rPr lang="en-US" dirty="0">
                <a:effectLst/>
              </a:rPr>
              <a:t>] Implementing Temporal Convolutional Networks.”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, Veritable, 14 Mar. 2019, medium.com/the-artificial-impostor/notes-understanding-tensorflow-part-3-7f6633fcc7c7.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dirty="0">
                <a:effectLst/>
              </a:rPr>
              <a:t>Roy, </a:t>
            </a:r>
            <a:r>
              <a:rPr lang="en-US" dirty="0" err="1">
                <a:effectLst/>
              </a:rPr>
              <a:t>Raushan</a:t>
            </a:r>
            <a:r>
              <a:rPr lang="en-US" dirty="0">
                <a:effectLst/>
              </a:rPr>
              <a:t>. “TEMPORAL CONVOLUTIONAL NETWORKS.”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, Medium, 4 Feb. 2019, medium.com/@raushan2807/temporal-convolutional-networks-bfea16e6d7d2.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0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84D-C3B2-4CD8-ABB3-8B25213E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9760-2531-4C45-8838-EBCDC997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Dilation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650-747F-4276-A79E-092CA350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38DE-8A21-47C9-ABF2-F1B1311F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Convolutional Neural Networks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Natural Language Processing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Causality</a:t>
            </a:r>
          </a:p>
        </p:txBody>
      </p:sp>
    </p:spTree>
    <p:extLst>
      <p:ext uri="{BB962C8B-B14F-4D97-AF65-F5344CB8AC3E}">
        <p14:creationId xmlns:p14="http://schemas.microsoft.com/office/powerpoint/2010/main" val="36428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47D7-979E-48F7-A980-AF1FE969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C52B-05B6-402B-AB9B-6A454A26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Digital Signals Processing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Computer Vision vs Time </a:t>
            </a:r>
            <a:r>
              <a:rPr lang="en-US" sz="3200"/>
              <a:t>Series Data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8" name="Content Placeholder 5" descr="A picture containing sitting, cake&#10;&#10;Description automatically generated">
            <a:extLst>
              <a:ext uri="{FF2B5EF4-FFF2-40B4-BE49-F238E27FC236}">
                <a16:creationId xmlns:a16="http://schemas.microsoft.com/office/drawing/2014/main" id="{7EC15C35-82B9-44FC-BFDB-D45D6222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1186" y="1825625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06B-7C9C-4E4A-9A84-FD61F5F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C81B-C728-4E4E-BA33-87984A0B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Allow for a larger receptive field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Exponential vs linear growth with each layer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06321-D272-4C99-88B1-A14B19BB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55" y="4864540"/>
            <a:ext cx="434340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6014F-F3D5-4B1A-B287-E8AC5851D291}"/>
              </a:ext>
            </a:extLst>
          </p:cNvPr>
          <p:cNvSpPr txBox="1"/>
          <p:nvPr/>
        </p:nvSpPr>
        <p:spPr>
          <a:xfrm>
            <a:off x="706446" y="4181382"/>
            <a:ext cx="5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For a 1-D sequence input x ∈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R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^n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 and a filter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f: {0,…,k-1} →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R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, the dilated convolution operation F on element s of the sequence is defined as: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F5DA8-0B2E-4906-931D-C3C98CD0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98" y="3795283"/>
            <a:ext cx="4228188" cy="24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6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72F2-8035-4D5F-AB1E-9956E918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1193-0835-4489-BEF1-04906C23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Outputs added to inputs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(Optional) Input passed through convolution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C9C49-8CA9-41B2-AAB4-1C3963EB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886" y="2021325"/>
            <a:ext cx="3038475" cy="40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5AE9-1614-4624-BA54-058A6AE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691-DE5B-4663-A5C0-1D8B3B0E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Flexible receptive field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Low memory for training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Locality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787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6C0-CD68-446E-8BC0-B7A4EF74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B079-25A4-4617-BA03-9D163948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Parameterization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More storage than RNN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2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F66B-6262-4E21-A611-FCB35D23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64C0-30FD-4131-9817-6D914AAB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9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219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medium-content-serif-font</vt:lpstr>
      <vt:lpstr>Arial</vt:lpstr>
      <vt:lpstr>Calibri</vt:lpstr>
      <vt:lpstr>Calibri Light</vt:lpstr>
      <vt:lpstr>Office Theme</vt:lpstr>
      <vt:lpstr>Temporal Convolutional Networks</vt:lpstr>
      <vt:lpstr>Overview</vt:lpstr>
      <vt:lpstr>Background</vt:lpstr>
      <vt:lpstr>Convolution</vt:lpstr>
      <vt:lpstr>Dilation</vt:lpstr>
      <vt:lpstr>Residuals</vt:lpstr>
      <vt:lpstr>Advantages</vt:lpstr>
      <vt:lpstr>Disadvantages</vt:lpstr>
      <vt:lpstr>Implementation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Mark Demore</cp:lastModifiedBy>
  <cp:revision>35</cp:revision>
  <dcterms:created xsi:type="dcterms:W3CDTF">2019-02-13T03:29:52Z</dcterms:created>
  <dcterms:modified xsi:type="dcterms:W3CDTF">2020-08-14T22:30:43Z</dcterms:modified>
</cp:coreProperties>
</file>