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D7A5-7013-4A70-916A-C8B13706F35E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BEA4-0856-4F07-8C90-C6FBC8E14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8686800" cy="60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71600" y="1697764"/>
            <a:ext cx="1427860" cy="583250"/>
          </a:xfrm>
          <a:custGeom>
            <a:avLst/>
            <a:gdLst>
              <a:gd name="connsiteX0" fmla="*/ 0 w 1743342"/>
              <a:gd name="connsiteY0" fmla="*/ 8546 h 811850"/>
              <a:gd name="connsiteX1" fmla="*/ 538385 w 1743342"/>
              <a:gd name="connsiteY1" fmla="*/ 0 h 811850"/>
              <a:gd name="connsiteX2" fmla="*/ 922945 w 1743342"/>
              <a:gd name="connsiteY2" fmla="*/ 452927 h 811850"/>
              <a:gd name="connsiteX3" fmla="*/ 1196411 w 1743342"/>
              <a:gd name="connsiteY3" fmla="*/ 17091 h 811850"/>
              <a:gd name="connsiteX4" fmla="*/ 1743342 w 1743342"/>
              <a:gd name="connsiteY4" fmla="*/ 0 h 811850"/>
              <a:gd name="connsiteX5" fmla="*/ 1230594 w 1743342"/>
              <a:gd name="connsiteY5" fmla="*/ 811850 h 811850"/>
              <a:gd name="connsiteX6" fmla="*/ 649480 w 1743342"/>
              <a:gd name="connsiteY6" fmla="*/ 803304 h 811850"/>
              <a:gd name="connsiteX7" fmla="*/ 0 w 1743342"/>
              <a:gd name="connsiteY7" fmla="*/ 8546 h 81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342" h="811850">
                <a:moveTo>
                  <a:pt x="0" y="8546"/>
                </a:moveTo>
                <a:lnTo>
                  <a:pt x="538385" y="0"/>
                </a:lnTo>
                <a:lnTo>
                  <a:pt x="922945" y="452927"/>
                </a:lnTo>
                <a:lnTo>
                  <a:pt x="1196411" y="17091"/>
                </a:lnTo>
                <a:lnTo>
                  <a:pt x="1743342" y="0"/>
                </a:lnTo>
                <a:lnTo>
                  <a:pt x="1230594" y="811850"/>
                </a:lnTo>
                <a:lnTo>
                  <a:pt x="649480" y="803304"/>
                </a:lnTo>
                <a:lnTo>
                  <a:pt x="0" y="85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304800"/>
            <a:ext cx="1752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2552700" y="1066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76400" y="2667000"/>
            <a:ext cx="990600" cy="457200"/>
            <a:chOff x="1600200" y="2514600"/>
            <a:chExt cx="990600" cy="457200"/>
          </a:xfrm>
          <a:noFill/>
        </p:grpSpPr>
        <p:sp>
          <p:nvSpPr>
            <p:cNvPr id="14" name="Rectangle 13"/>
            <p:cNvSpPr/>
            <p:nvPr/>
          </p:nvSpPr>
          <p:spPr>
            <a:xfrm>
              <a:off x="1600200" y="2514600"/>
              <a:ext cx="990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   Phase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Inc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562100" y="2628900"/>
              <a:ext cx="304800" cy="228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2171700" y="2281014"/>
            <a:ext cx="0" cy="385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19200" y="24384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192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9200" y="1524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0200" y="152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082467" y="3583180"/>
            <a:ext cx="1427860" cy="583250"/>
          </a:xfrm>
          <a:custGeom>
            <a:avLst/>
            <a:gdLst>
              <a:gd name="connsiteX0" fmla="*/ 0 w 1743342"/>
              <a:gd name="connsiteY0" fmla="*/ 8546 h 811850"/>
              <a:gd name="connsiteX1" fmla="*/ 538385 w 1743342"/>
              <a:gd name="connsiteY1" fmla="*/ 0 h 811850"/>
              <a:gd name="connsiteX2" fmla="*/ 922945 w 1743342"/>
              <a:gd name="connsiteY2" fmla="*/ 452927 h 811850"/>
              <a:gd name="connsiteX3" fmla="*/ 1196411 w 1743342"/>
              <a:gd name="connsiteY3" fmla="*/ 17091 h 811850"/>
              <a:gd name="connsiteX4" fmla="*/ 1743342 w 1743342"/>
              <a:gd name="connsiteY4" fmla="*/ 0 h 811850"/>
              <a:gd name="connsiteX5" fmla="*/ 1230594 w 1743342"/>
              <a:gd name="connsiteY5" fmla="*/ 811850 h 811850"/>
              <a:gd name="connsiteX6" fmla="*/ 649480 w 1743342"/>
              <a:gd name="connsiteY6" fmla="*/ 803304 h 811850"/>
              <a:gd name="connsiteX7" fmla="*/ 0 w 1743342"/>
              <a:gd name="connsiteY7" fmla="*/ 8546 h 81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342" h="811850">
                <a:moveTo>
                  <a:pt x="0" y="8546"/>
                </a:moveTo>
                <a:lnTo>
                  <a:pt x="538385" y="0"/>
                </a:lnTo>
                <a:lnTo>
                  <a:pt x="922945" y="452927"/>
                </a:lnTo>
                <a:lnTo>
                  <a:pt x="1196411" y="17091"/>
                </a:lnTo>
                <a:lnTo>
                  <a:pt x="1743342" y="0"/>
                </a:lnTo>
                <a:lnTo>
                  <a:pt x="1230594" y="811850"/>
                </a:lnTo>
                <a:lnTo>
                  <a:pt x="649480" y="803304"/>
                </a:lnTo>
                <a:lnTo>
                  <a:pt x="0" y="85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+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387267" y="4552416"/>
            <a:ext cx="990600" cy="457200"/>
            <a:chOff x="1600200" y="2514600"/>
            <a:chExt cx="990600" cy="457200"/>
          </a:xfrm>
          <a:noFill/>
        </p:grpSpPr>
        <p:sp>
          <p:nvSpPr>
            <p:cNvPr id="40" name="Rectangle 39"/>
            <p:cNvSpPr/>
            <p:nvPr/>
          </p:nvSpPr>
          <p:spPr>
            <a:xfrm>
              <a:off x="1600200" y="2514600"/>
              <a:ext cx="990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   Index Offset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562100" y="2628900"/>
              <a:ext cx="304800" cy="228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endCxn id="40" idx="0"/>
          </p:cNvCxnSpPr>
          <p:nvPr/>
        </p:nvCxnSpPr>
        <p:spPr>
          <a:xfrm>
            <a:off x="1882567" y="4166430"/>
            <a:ext cx="0" cy="385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30067" y="4323816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30067" y="340941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30067" y="3409416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311067" y="3409416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</p:cNvCxnSpPr>
          <p:nvPr/>
        </p:nvCxnSpPr>
        <p:spPr>
          <a:xfrm>
            <a:off x="2171700" y="3124200"/>
            <a:ext cx="0" cy="43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3733800" y="3969166"/>
            <a:ext cx="1427860" cy="583250"/>
          </a:xfrm>
          <a:custGeom>
            <a:avLst/>
            <a:gdLst>
              <a:gd name="connsiteX0" fmla="*/ 0 w 1743342"/>
              <a:gd name="connsiteY0" fmla="*/ 8546 h 811850"/>
              <a:gd name="connsiteX1" fmla="*/ 538385 w 1743342"/>
              <a:gd name="connsiteY1" fmla="*/ 0 h 811850"/>
              <a:gd name="connsiteX2" fmla="*/ 922945 w 1743342"/>
              <a:gd name="connsiteY2" fmla="*/ 452927 h 811850"/>
              <a:gd name="connsiteX3" fmla="*/ 1196411 w 1743342"/>
              <a:gd name="connsiteY3" fmla="*/ 17091 h 811850"/>
              <a:gd name="connsiteX4" fmla="*/ 1743342 w 1743342"/>
              <a:gd name="connsiteY4" fmla="*/ 0 h 811850"/>
              <a:gd name="connsiteX5" fmla="*/ 1230594 w 1743342"/>
              <a:gd name="connsiteY5" fmla="*/ 811850 h 811850"/>
              <a:gd name="connsiteX6" fmla="*/ 649480 w 1743342"/>
              <a:gd name="connsiteY6" fmla="*/ 803304 h 811850"/>
              <a:gd name="connsiteX7" fmla="*/ 0 w 1743342"/>
              <a:gd name="connsiteY7" fmla="*/ 8546 h 81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342" h="811850">
                <a:moveTo>
                  <a:pt x="0" y="8546"/>
                </a:moveTo>
                <a:lnTo>
                  <a:pt x="538385" y="0"/>
                </a:lnTo>
                <a:lnTo>
                  <a:pt x="922945" y="452927"/>
                </a:lnTo>
                <a:lnTo>
                  <a:pt x="1196411" y="17091"/>
                </a:lnTo>
                <a:lnTo>
                  <a:pt x="1743342" y="0"/>
                </a:lnTo>
                <a:lnTo>
                  <a:pt x="1230594" y="811850"/>
                </a:lnTo>
                <a:lnTo>
                  <a:pt x="649480" y="803304"/>
                </a:lnTo>
                <a:lnTo>
                  <a:pt x="0" y="85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+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038600" y="4938402"/>
            <a:ext cx="990600" cy="457200"/>
            <a:chOff x="1600200" y="2514600"/>
            <a:chExt cx="990600" cy="457200"/>
          </a:xfrm>
          <a:noFill/>
        </p:grpSpPr>
        <p:sp>
          <p:nvSpPr>
            <p:cNvPr id="51" name="Rectangle 50"/>
            <p:cNvSpPr/>
            <p:nvPr/>
          </p:nvSpPr>
          <p:spPr>
            <a:xfrm>
              <a:off x="1600200" y="2514600"/>
              <a:ext cx="990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   Next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Addr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 rot="5400000">
              <a:off x="1562100" y="2628900"/>
              <a:ext cx="304800" cy="228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Straight Arrow Connector 52"/>
          <p:cNvCxnSpPr>
            <a:endCxn id="51" idx="0"/>
          </p:cNvCxnSpPr>
          <p:nvPr/>
        </p:nvCxnSpPr>
        <p:spPr>
          <a:xfrm>
            <a:off x="4533900" y="4552416"/>
            <a:ext cx="0" cy="385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581400" y="3795402"/>
            <a:ext cx="0" cy="148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0" y="3795402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2400" y="3795402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43450" y="33884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2"/>
          </p:cNvCxnSpPr>
          <p:nvPr/>
        </p:nvCxnSpPr>
        <p:spPr>
          <a:xfrm>
            <a:off x="4895850" y="3757739"/>
            <a:ext cx="19050" cy="196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87267" y="5561176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BRAM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40" idx="2"/>
            <a:endCxn id="64" idx="0"/>
          </p:cNvCxnSpPr>
          <p:nvPr/>
        </p:nvCxnSpPr>
        <p:spPr>
          <a:xfrm>
            <a:off x="1882567" y="5009616"/>
            <a:ext cx="0" cy="5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882567" y="5285396"/>
            <a:ext cx="1698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79487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ab4_datapath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031810" y="5638800"/>
            <a:ext cx="990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BRAM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1" idx="2"/>
            <a:endCxn id="47" idx="0"/>
          </p:cNvCxnSpPr>
          <p:nvPr/>
        </p:nvCxnSpPr>
        <p:spPr>
          <a:xfrm flipH="1">
            <a:off x="4527110" y="5395602"/>
            <a:ext cx="6790" cy="24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00958" y="83820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517957" y="2438400"/>
            <a:ext cx="1427860" cy="583250"/>
          </a:xfrm>
          <a:custGeom>
            <a:avLst/>
            <a:gdLst>
              <a:gd name="connsiteX0" fmla="*/ 0 w 1743342"/>
              <a:gd name="connsiteY0" fmla="*/ 8546 h 811850"/>
              <a:gd name="connsiteX1" fmla="*/ 538385 w 1743342"/>
              <a:gd name="connsiteY1" fmla="*/ 0 h 811850"/>
              <a:gd name="connsiteX2" fmla="*/ 922945 w 1743342"/>
              <a:gd name="connsiteY2" fmla="*/ 452927 h 811850"/>
              <a:gd name="connsiteX3" fmla="*/ 1196411 w 1743342"/>
              <a:gd name="connsiteY3" fmla="*/ 17091 h 811850"/>
              <a:gd name="connsiteX4" fmla="*/ 1743342 w 1743342"/>
              <a:gd name="connsiteY4" fmla="*/ 0 h 811850"/>
              <a:gd name="connsiteX5" fmla="*/ 1230594 w 1743342"/>
              <a:gd name="connsiteY5" fmla="*/ 811850 h 811850"/>
              <a:gd name="connsiteX6" fmla="*/ 649480 w 1743342"/>
              <a:gd name="connsiteY6" fmla="*/ 803304 h 811850"/>
              <a:gd name="connsiteX7" fmla="*/ 0 w 1743342"/>
              <a:gd name="connsiteY7" fmla="*/ 8546 h 81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342" h="811850">
                <a:moveTo>
                  <a:pt x="0" y="8546"/>
                </a:moveTo>
                <a:lnTo>
                  <a:pt x="538385" y="0"/>
                </a:lnTo>
                <a:lnTo>
                  <a:pt x="922945" y="452927"/>
                </a:lnTo>
                <a:lnTo>
                  <a:pt x="1196411" y="17091"/>
                </a:lnTo>
                <a:lnTo>
                  <a:pt x="1743342" y="0"/>
                </a:lnTo>
                <a:lnTo>
                  <a:pt x="1230594" y="811850"/>
                </a:lnTo>
                <a:lnTo>
                  <a:pt x="649480" y="803304"/>
                </a:lnTo>
                <a:lnTo>
                  <a:pt x="0" y="85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100958" y="1524000"/>
            <a:ext cx="990600" cy="457200"/>
            <a:chOff x="1600200" y="2514600"/>
            <a:chExt cx="990600" cy="457200"/>
          </a:xfrm>
          <a:noFill/>
        </p:grpSpPr>
        <p:sp>
          <p:nvSpPr>
            <p:cNvPr id="63" name="Rectangle 62"/>
            <p:cNvSpPr/>
            <p:nvPr/>
          </p:nvSpPr>
          <p:spPr>
            <a:xfrm>
              <a:off x="1600200" y="2514600"/>
              <a:ext cx="990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   Next Val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1562100" y="2628900"/>
              <a:ext cx="304800" cy="228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384287" y="1524000"/>
            <a:ext cx="990600" cy="457200"/>
            <a:chOff x="1600200" y="2514600"/>
            <a:chExt cx="990600" cy="457200"/>
          </a:xfrm>
          <a:noFill/>
        </p:grpSpPr>
        <p:sp>
          <p:nvSpPr>
            <p:cNvPr id="68" name="Rectangle 67"/>
            <p:cNvSpPr/>
            <p:nvPr/>
          </p:nvSpPr>
          <p:spPr>
            <a:xfrm>
              <a:off x="1600200" y="2514600"/>
              <a:ext cx="990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   Base Val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1562100" y="2628900"/>
              <a:ext cx="304800" cy="228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517957" y="129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8" idx="0"/>
          </p:cNvCxnSpPr>
          <p:nvPr/>
        </p:nvCxnSpPr>
        <p:spPr>
          <a:xfrm>
            <a:off x="7879587" y="129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81800" y="1989389"/>
            <a:ext cx="0" cy="449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12887" y="1989389"/>
            <a:ext cx="0" cy="449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185027" y="3503777"/>
            <a:ext cx="1427860" cy="583250"/>
          </a:xfrm>
          <a:custGeom>
            <a:avLst/>
            <a:gdLst>
              <a:gd name="connsiteX0" fmla="*/ 0 w 1743342"/>
              <a:gd name="connsiteY0" fmla="*/ 8546 h 811850"/>
              <a:gd name="connsiteX1" fmla="*/ 538385 w 1743342"/>
              <a:gd name="connsiteY1" fmla="*/ 0 h 811850"/>
              <a:gd name="connsiteX2" fmla="*/ 922945 w 1743342"/>
              <a:gd name="connsiteY2" fmla="*/ 452927 h 811850"/>
              <a:gd name="connsiteX3" fmla="*/ 1196411 w 1743342"/>
              <a:gd name="connsiteY3" fmla="*/ 17091 h 811850"/>
              <a:gd name="connsiteX4" fmla="*/ 1743342 w 1743342"/>
              <a:gd name="connsiteY4" fmla="*/ 0 h 811850"/>
              <a:gd name="connsiteX5" fmla="*/ 1230594 w 1743342"/>
              <a:gd name="connsiteY5" fmla="*/ 811850 h 811850"/>
              <a:gd name="connsiteX6" fmla="*/ 649480 w 1743342"/>
              <a:gd name="connsiteY6" fmla="*/ 803304 h 811850"/>
              <a:gd name="connsiteX7" fmla="*/ 0 w 1743342"/>
              <a:gd name="connsiteY7" fmla="*/ 8546 h 81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342" h="811850">
                <a:moveTo>
                  <a:pt x="0" y="8546"/>
                </a:moveTo>
                <a:lnTo>
                  <a:pt x="538385" y="0"/>
                </a:lnTo>
                <a:lnTo>
                  <a:pt x="922945" y="452927"/>
                </a:lnTo>
                <a:lnTo>
                  <a:pt x="1196411" y="17091"/>
                </a:lnTo>
                <a:lnTo>
                  <a:pt x="1743342" y="0"/>
                </a:lnTo>
                <a:lnTo>
                  <a:pt x="1230594" y="811850"/>
                </a:lnTo>
                <a:lnTo>
                  <a:pt x="649480" y="803304"/>
                </a:lnTo>
                <a:lnTo>
                  <a:pt x="0" y="85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581400" y="3200400"/>
            <a:ext cx="0" cy="59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81400" y="32004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00800" y="3200400"/>
            <a:ext cx="0" cy="285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315200" y="3021650"/>
            <a:ext cx="1" cy="46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6898957" y="4770480"/>
            <a:ext cx="1427860" cy="583250"/>
          </a:xfrm>
          <a:custGeom>
            <a:avLst/>
            <a:gdLst>
              <a:gd name="connsiteX0" fmla="*/ 0 w 1743342"/>
              <a:gd name="connsiteY0" fmla="*/ 8546 h 811850"/>
              <a:gd name="connsiteX1" fmla="*/ 538385 w 1743342"/>
              <a:gd name="connsiteY1" fmla="*/ 0 h 811850"/>
              <a:gd name="connsiteX2" fmla="*/ 922945 w 1743342"/>
              <a:gd name="connsiteY2" fmla="*/ 452927 h 811850"/>
              <a:gd name="connsiteX3" fmla="*/ 1196411 w 1743342"/>
              <a:gd name="connsiteY3" fmla="*/ 17091 h 811850"/>
              <a:gd name="connsiteX4" fmla="*/ 1743342 w 1743342"/>
              <a:gd name="connsiteY4" fmla="*/ 0 h 811850"/>
              <a:gd name="connsiteX5" fmla="*/ 1230594 w 1743342"/>
              <a:gd name="connsiteY5" fmla="*/ 811850 h 811850"/>
              <a:gd name="connsiteX6" fmla="*/ 649480 w 1743342"/>
              <a:gd name="connsiteY6" fmla="*/ 803304 h 811850"/>
              <a:gd name="connsiteX7" fmla="*/ 0 w 1743342"/>
              <a:gd name="connsiteY7" fmla="*/ 8546 h 81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3342" h="811850">
                <a:moveTo>
                  <a:pt x="0" y="8546"/>
                </a:moveTo>
                <a:lnTo>
                  <a:pt x="538385" y="0"/>
                </a:lnTo>
                <a:lnTo>
                  <a:pt x="922945" y="452927"/>
                </a:lnTo>
                <a:lnTo>
                  <a:pt x="1196411" y="17091"/>
                </a:lnTo>
                <a:lnTo>
                  <a:pt x="1743342" y="0"/>
                </a:lnTo>
                <a:lnTo>
                  <a:pt x="1230594" y="811850"/>
                </a:lnTo>
                <a:lnTo>
                  <a:pt x="649480" y="803304"/>
                </a:lnTo>
                <a:lnTo>
                  <a:pt x="0" y="854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153400" y="1981200"/>
            <a:ext cx="0" cy="276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185027" y="4281365"/>
            <a:ext cx="990600" cy="347251"/>
            <a:chOff x="1600200" y="2514600"/>
            <a:chExt cx="990600" cy="457200"/>
          </a:xfrm>
          <a:noFill/>
        </p:grpSpPr>
        <p:sp>
          <p:nvSpPr>
            <p:cNvPr id="81" name="Rectangle 80"/>
            <p:cNvSpPr/>
            <p:nvPr/>
          </p:nvSpPr>
          <p:spPr>
            <a:xfrm>
              <a:off x="1600200" y="2514600"/>
              <a:ext cx="990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Delta Offset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rot="5400000">
              <a:off x="1562100" y="2628900"/>
              <a:ext cx="304800" cy="22860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6898957" y="4087027"/>
            <a:ext cx="0" cy="173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91558" y="4628616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046264" y="5667512"/>
            <a:ext cx="955301" cy="399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Amplify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612887" y="5353730"/>
            <a:ext cx="0" cy="313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9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318" y="405533"/>
            <a:ext cx="67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Q7.9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00175" y="951615"/>
                <a:ext cx="2975686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𝑀𝑖𝑛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−9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=0.73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5" y="951615"/>
                <a:ext cx="2975686" cy="616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67940" y="1808619"/>
                <a:ext cx="244015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𝑀𝑎𝑥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64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=16</m:t>
                      </m:r>
                      <m:r>
                        <a:rPr lang="en-US" b="0" i="1" smtClean="0">
                          <a:latin typeface="Cambria Math"/>
                        </a:rPr>
                        <m:t>𝐾𝐻𝑧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40" y="1808619"/>
                <a:ext cx="2440155" cy="616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84932" y="2551415"/>
                <a:ext cx="2406172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𝐵𝑎𝑠𝑒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48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=375</m:t>
                      </m:r>
                      <m:r>
                        <a:rPr lang="en-US" b="0" i="1" smtClean="0">
                          <a:latin typeface="Cambria Math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32" y="2551415"/>
                <a:ext cx="2406172" cy="6164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17036" y="912974"/>
            <a:ext cx="2819400" cy="1867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9872" y="934884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ab4_cu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4840836" y="804508"/>
            <a:ext cx="3048000" cy="2133600"/>
          </a:xfrm>
          <a:prstGeom prst="noSmoking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7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80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16</cp:revision>
  <dcterms:created xsi:type="dcterms:W3CDTF">2018-03-23T16:23:44Z</dcterms:created>
  <dcterms:modified xsi:type="dcterms:W3CDTF">2018-04-09T21:32:19Z</dcterms:modified>
</cp:coreProperties>
</file>