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26"/>
  </p:notesMasterIdLst>
  <p:sldIdLst>
    <p:sldId id="267" r:id="rId2"/>
    <p:sldId id="269" r:id="rId3"/>
    <p:sldId id="285" r:id="rId4"/>
    <p:sldId id="274" r:id="rId5"/>
    <p:sldId id="259" r:id="rId6"/>
    <p:sldId id="275" r:id="rId7"/>
    <p:sldId id="261" r:id="rId8"/>
    <p:sldId id="264" r:id="rId9"/>
    <p:sldId id="265" r:id="rId10"/>
    <p:sldId id="286" r:id="rId11"/>
    <p:sldId id="277" r:id="rId12"/>
    <p:sldId id="266" r:id="rId13"/>
    <p:sldId id="276" r:id="rId14"/>
    <p:sldId id="287" r:id="rId15"/>
    <p:sldId id="262" r:id="rId16"/>
    <p:sldId id="263" r:id="rId17"/>
    <p:sldId id="278" r:id="rId18"/>
    <p:sldId id="279" r:id="rId19"/>
    <p:sldId id="280" r:id="rId20"/>
    <p:sldId id="281" r:id="rId21"/>
    <p:sldId id="283" r:id="rId22"/>
    <p:sldId id="284" r:id="rId23"/>
    <p:sldId id="27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02" autoAdjust="0"/>
  </p:normalViewPr>
  <p:slideViewPr>
    <p:cSldViewPr snapToGrid="0">
      <p:cViewPr varScale="1">
        <p:scale>
          <a:sx n="61" d="100"/>
          <a:sy n="61" d="100"/>
        </p:scale>
        <p:origin x="-80" y="-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664" y="-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E5CB1-9C0D-425B-BE4D-878C8622A99F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7B537-265C-44D6-A4F0-697ED79E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0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7B537-265C-44D6-A4F0-697ED79E4B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20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process of e-commerce involves several stages such as business</a:t>
            </a:r>
            <a:r>
              <a:rPr lang="en-US" baseline="0" dirty="0" smtClean="0"/>
              <a:t> planning, Marketing and sales, order management, payment processing, and customer support.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7B537-265C-44D6-A4F0-697ED79E4B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8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Designing an e-commerce website requires careful planning to ensure it is user-friendly, visually appealing, and optimized for conversions.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7B537-265C-44D6-A4F0-697ED79E4B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Process Modeling is a critical part of Business Process Management (BPM), which involves the identification, documentation, analysis, and optimization of business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7B537-265C-44D6-A4F0-697ED79E4B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5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708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1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320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60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93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4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3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0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31-Aug-24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3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31-Aug-24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4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31-Aug-24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2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2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31-Aug-24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31-Aug-24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9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WELCOME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7170" y="5981350"/>
            <a:ext cx="4160940" cy="620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lgerian" panose="04020705040A02060702" pitchFamily="82" charset="0"/>
                <a:ea typeface="Verdana" panose="020B0604030504040204" pitchFamily="34" charset="0"/>
              </a:rPr>
              <a:t>Presented By:  </a:t>
            </a:r>
            <a:r>
              <a:rPr lang="en-US" dirty="0" err="1" smtClean="0">
                <a:latin typeface="Algerian" panose="04020705040A02060702" pitchFamily="82" charset="0"/>
                <a:ea typeface="Verdana" panose="020B0604030504040204" pitchFamily="34" charset="0"/>
              </a:rPr>
              <a:t>Md</a:t>
            </a:r>
            <a:r>
              <a:rPr lang="en-US" dirty="0" smtClean="0">
                <a:latin typeface="Algerian" panose="04020705040A02060702" pitchFamily="82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Algerian" panose="04020705040A02060702" pitchFamily="82" charset="0"/>
                <a:ea typeface="Verdana" panose="020B0604030504040204" pitchFamily="34" charset="0"/>
              </a:rPr>
              <a:t>Enamullah</a:t>
            </a:r>
            <a:endParaRPr lang="en-US" dirty="0" smtClean="0">
              <a:latin typeface="Algerian" panose="04020705040A02060702" pitchFamily="82" charset="0"/>
              <a:ea typeface="Verdana" panose="020B0604030504040204" pitchFamily="34" charset="0"/>
            </a:endParaRPr>
          </a:p>
          <a:p>
            <a:pPr algn="ctr"/>
            <a:r>
              <a:rPr lang="en-US" dirty="0" err="1" smtClean="0">
                <a:latin typeface="Algerian" panose="04020705040A02060702" pitchFamily="82" charset="0"/>
                <a:ea typeface="Verdana" panose="020B0604030504040204" pitchFamily="34" charset="0"/>
              </a:rPr>
              <a:t>Reg</a:t>
            </a:r>
            <a:r>
              <a:rPr lang="en-US" dirty="0" smtClean="0">
                <a:latin typeface="Algerian" panose="04020705040A02060702" pitchFamily="82" charset="0"/>
                <a:ea typeface="Verdana" panose="020B0604030504040204" pitchFamily="34" charset="0"/>
              </a:rPr>
              <a:t> no.: ra2332241030042</a:t>
            </a:r>
            <a:endParaRPr lang="en-US" dirty="0">
              <a:latin typeface="Algerian" panose="04020705040A02060702" pitchFamily="82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31060" y="5808519"/>
            <a:ext cx="4160940" cy="883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lgerian" panose="04020705040A02060702" pitchFamily="82" charset="0"/>
                <a:ea typeface="Verdana" panose="020B0604030504040204" pitchFamily="34" charset="0"/>
              </a:rPr>
              <a:t>Under the guidance of:</a:t>
            </a:r>
          </a:p>
          <a:p>
            <a:pPr algn="ctr"/>
            <a:r>
              <a:rPr lang="en-US" dirty="0" smtClean="0">
                <a:latin typeface="Algerian" panose="04020705040A02060702" pitchFamily="82" charset="0"/>
                <a:ea typeface="Verdana" panose="020B0604030504040204" pitchFamily="34" charset="0"/>
              </a:rPr>
              <a:t>Dr. </a:t>
            </a:r>
            <a:r>
              <a:rPr lang="en-US" dirty="0" err="1" smtClean="0">
                <a:latin typeface="Algerian" panose="04020705040A02060702" pitchFamily="82" charset="0"/>
                <a:ea typeface="Verdana" panose="020B0604030504040204" pitchFamily="34" charset="0"/>
              </a:rPr>
              <a:t>Akshita</a:t>
            </a:r>
            <a:r>
              <a:rPr lang="en-US" dirty="0" smtClean="0">
                <a:latin typeface="Algerian" panose="04020705040A02060702" pitchFamily="82" charset="0"/>
                <a:ea typeface="Verdana" panose="020B0604030504040204" pitchFamily="34" charset="0"/>
              </a:rPr>
              <a:t> Chaudhary,</a:t>
            </a:r>
          </a:p>
          <a:p>
            <a:pPr algn="ctr"/>
            <a:r>
              <a:rPr lang="en-US" dirty="0" smtClean="0">
                <a:latin typeface="Algerian" panose="04020705040A02060702" pitchFamily="82" charset="0"/>
                <a:ea typeface="Verdana" panose="020B0604030504040204" pitchFamily="34" charset="0"/>
              </a:rPr>
              <a:t>Assistance professor</a:t>
            </a:r>
            <a:endParaRPr lang="en-US" dirty="0">
              <a:latin typeface="Algerian" panose="04020705040A02060702" pitchFamily="82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476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807" y="2623127"/>
            <a:ext cx="8596668" cy="98829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Project Design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833780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76271"/>
            <a:ext cx="8596668" cy="678287"/>
          </a:xfrm>
        </p:spPr>
        <p:txBody>
          <a:bodyPr/>
          <a:lstStyle/>
          <a:p>
            <a:r>
              <a:rPr lang="en-US" dirty="0" smtClean="0"/>
              <a:t>Design </a:t>
            </a:r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thinking of some modifications and adding some advanced new features in </a:t>
            </a:r>
            <a:r>
              <a:rPr lang="en-US" dirty="0" smtClean="0"/>
              <a:t>our </a:t>
            </a:r>
            <a:r>
              <a:rPr lang="en-US" dirty="0"/>
              <a:t>system. Some of them are –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# </a:t>
            </a:r>
            <a:r>
              <a:rPr lang="en-US" dirty="0"/>
              <a:t>GUI modification (more user friendly)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# </a:t>
            </a:r>
            <a:r>
              <a:rPr lang="en-US" dirty="0"/>
              <a:t>Users can </a:t>
            </a:r>
            <a:r>
              <a:rPr lang="en-US" dirty="0" smtClean="0"/>
              <a:t>buy the </a:t>
            </a:r>
            <a:r>
              <a:rPr lang="en-US" dirty="0"/>
              <a:t>products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# </a:t>
            </a:r>
            <a:r>
              <a:rPr lang="en-US" dirty="0"/>
              <a:t>Users can </a:t>
            </a:r>
            <a:r>
              <a:rPr lang="en-US" dirty="0" smtClean="0"/>
              <a:t>view product, search </a:t>
            </a:r>
            <a:r>
              <a:rPr lang="en-US" dirty="0"/>
              <a:t>p</a:t>
            </a:r>
            <a:r>
              <a:rPr lang="en-US" dirty="0" smtClean="0"/>
              <a:t>roduct, select </a:t>
            </a:r>
            <a:r>
              <a:rPr lang="en-US" dirty="0"/>
              <a:t>p</a:t>
            </a:r>
            <a:r>
              <a:rPr lang="en-US" dirty="0" smtClean="0"/>
              <a:t>roduct, </a:t>
            </a:r>
            <a:r>
              <a:rPr lang="en-US" dirty="0"/>
              <a:t>A</a:t>
            </a:r>
            <a:r>
              <a:rPr lang="en-US" dirty="0" smtClean="0"/>
              <a:t>dd to cart product, checkout products and payment.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496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768" y="169170"/>
            <a:ext cx="8676222" cy="6784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Business process model</a:t>
            </a:r>
          </a:p>
        </p:txBody>
      </p:sp>
      <p:sp>
        <p:nvSpPr>
          <p:cNvPr id="4" name="Oval 3"/>
          <p:cNvSpPr/>
          <p:nvPr/>
        </p:nvSpPr>
        <p:spPr>
          <a:xfrm>
            <a:off x="4039011" y="1180773"/>
            <a:ext cx="2106872" cy="363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19992" y="1544026"/>
            <a:ext cx="13775" cy="3632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39011" y="1884313"/>
            <a:ext cx="2106872" cy="43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List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5092447" y="2320638"/>
            <a:ext cx="0" cy="3402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199319" y="2102475"/>
            <a:ext cx="1678488" cy="55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Product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161741" y="3031484"/>
            <a:ext cx="1716066" cy="55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Type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37087" y="5443958"/>
            <a:ext cx="1716066" cy="55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Transaction</a:t>
            </a:r>
          </a:p>
        </p:txBody>
      </p:sp>
      <p:sp>
        <p:nvSpPr>
          <p:cNvPr id="44" name="Oval 43"/>
          <p:cNvSpPr/>
          <p:nvPr/>
        </p:nvSpPr>
        <p:spPr>
          <a:xfrm>
            <a:off x="2654436" y="4191210"/>
            <a:ext cx="1680985" cy="67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5" name="Straight Arrow Connector 44"/>
          <p:cNvCxnSpPr>
            <a:endCxn id="44" idx="4"/>
          </p:cNvCxnSpPr>
          <p:nvPr/>
        </p:nvCxnSpPr>
        <p:spPr>
          <a:xfrm flipH="1" flipV="1">
            <a:off x="3494929" y="4868682"/>
            <a:ext cx="30902" cy="13552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988047" y="2691197"/>
            <a:ext cx="0" cy="3402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988047" y="1762188"/>
            <a:ext cx="0" cy="3402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295120" y="4101416"/>
            <a:ext cx="11670" cy="13053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5287851" y="4101416"/>
            <a:ext cx="282627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8114129" y="3598295"/>
            <a:ext cx="1" cy="5031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991233" y="1093594"/>
            <a:ext cx="8104867" cy="109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938694" y="5010841"/>
            <a:ext cx="8116386" cy="742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913751" y="6440394"/>
            <a:ext cx="8192650" cy="247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9066598" y="1088910"/>
            <a:ext cx="39802" cy="53637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1311848" y="1116557"/>
            <a:ext cx="22894" cy="53360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913751" y="1088909"/>
            <a:ext cx="65963" cy="535148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 rot="16200000">
            <a:off x="348465" y="1945471"/>
            <a:ext cx="153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Customer</a:t>
            </a:r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479941" y="5433963"/>
            <a:ext cx="12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Admin</a:t>
            </a: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3525831" y="6237105"/>
            <a:ext cx="176928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304207" y="5975441"/>
            <a:ext cx="2431" cy="26166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456769" y="3869574"/>
            <a:ext cx="0" cy="3336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Elbow Connector 134"/>
          <p:cNvCxnSpPr/>
          <p:nvPr/>
        </p:nvCxnSpPr>
        <p:spPr>
          <a:xfrm rot="16200000" flipH="1">
            <a:off x="2662298" y="3055383"/>
            <a:ext cx="430067" cy="1158879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9499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152" y="415636"/>
            <a:ext cx="8596668" cy="70196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Use-Case (</a:t>
            </a:r>
            <a:r>
              <a:rPr lang="en-US" sz="3200" dirty="0"/>
              <a:t>o</a:t>
            </a:r>
            <a:r>
              <a:rPr lang="en-US" sz="3200" dirty="0" smtClean="0"/>
              <a:t>nline shopping system)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74" y="1144590"/>
            <a:ext cx="4601254" cy="54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06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6557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Activity Chart (online shopping system)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36" y="905162"/>
            <a:ext cx="5320146" cy="58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710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589" y="638649"/>
            <a:ext cx="9713250" cy="101669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ADVANTAGES OF 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589" y="1996049"/>
            <a:ext cx="10509337" cy="436611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</a:rPr>
              <a:t>Faster buying/selling procedure, as well as easy to find products.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</a:rPr>
              <a:t>Buying/selling 24/7.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</a:rPr>
              <a:t>More reach to customers, there is no theoretical geographic limitations.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</a:rPr>
              <a:t>Low operational costs and better quality of services.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</a:rPr>
              <a:t>No need of physical company set-ups.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</a:rPr>
              <a:t>Easy to start and manage a business.</a:t>
            </a:r>
          </a:p>
        </p:txBody>
      </p:sp>
    </p:spTree>
    <p:extLst>
      <p:ext uri="{BB962C8B-B14F-4D97-AF65-F5344CB8AC3E}">
        <p14:creationId xmlns:p14="http://schemas.microsoft.com/office/powerpoint/2010/main" val="30854497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633" y="588899"/>
            <a:ext cx="11486367" cy="92901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DISADVANTAGES OF E-COMMERCE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197" y="1728592"/>
            <a:ext cx="11148165" cy="406260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Unable to examine products personally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Not everyone is connected to the Internet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There is the possibility of credit card number theft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Mechanical failures can cause unpredictable effects on the total processes</a:t>
            </a:r>
            <a:r>
              <a:rPr lang="en-IN" sz="2000" dirty="0"/>
              <a:t>.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70081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827" y="2940676"/>
            <a:ext cx="8596668" cy="1320800"/>
          </a:xfrm>
        </p:spPr>
        <p:txBody>
          <a:bodyPr/>
          <a:lstStyle/>
          <a:p>
            <a:r>
              <a:rPr lang="en-US" dirty="0"/>
              <a:t>GUI(Graphical User Interface)</a:t>
            </a:r>
          </a:p>
        </p:txBody>
      </p:sp>
    </p:spTree>
    <p:extLst>
      <p:ext uri="{BB962C8B-B14F-4D97-AF65-F5344CB8AC3E}">
        <p14:creationId xmlns:p14="http://schemas.microsoft.com/office/powerpoint/2010/main" val="18337444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1025267" y="3035949"/>
            <a:ext cx="4692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Homepage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30" y="87469"/>
            <a:ext cx="6327797" cy="281570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3" b="43944"/>
          <a:stretch/>
        </p:blipFill>
        <p:spPr>
          <a:xfrm>
            <a:off x="2492930" y="2912668"/>
            <a:ext cx="6327797" cy="1221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8"/>
          <a:stretch/>
        </p:blipFill>
        <p:spPr>
          <a:xfrm>
            <a:off x="2492930" y="4134157"/>
            <a:ext cx="6466343" cy="248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521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2100" y="838200"/>
            <a:ext cx="614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Footer Section</a:t>
            </a:r>
            <a:endParaRPr lang="en-US" sz="3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17" y="1723099"/>
            <a:ext cx="7634865" cy="3371291"/>
          </a:xfrm>
        </p:spPr>
      </p:pic>
    </p:spTree>
    <p:extLst>
      <p:ext uri="{BB962C8B-B14F-4D97-AF65-F5344CB8AC3E}">
        <p14:creationId xmlns:p14="http://schemas.microsoft.com/office/powerpoint/2010/main" val="30474658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36894"/>
            <a:ext cx="8596668" cy="16442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Presentation </a:t>
            </a:r>
            <a:r>
              <a:rPr lang="en-US" dirty="0" smtClean="0">
                <a:latin typeface="Algerian" panose="04020705040A02060702" pitchFamily="82" charset="0"/>
              </a:rPr>
              <a:t/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 smtClean="0">
                <a:latin typeface="Algerian" panose="04020705040A02060702" pitchFamily="82" charset="0"/>
              </a:rPr>
              <a:t>on </a:t>
            </a:r>
            <a:r>
              <a:rPr lang="en-US" dirty="0">
                <a:latin typeface="Algerian" panose="04020705040A02060702" pitchFamily="82" charset="0"/>
              </a:rPr>
              <a:t/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E-Commerce (online </a:t>
            </a:r>
            <a:r>
              <a:rPr lang="en-US" dirty="0" smtClean="0">
                <a:latin typeface="Algerian" panose="04020705040A02060702" pitchFamily="82" charset="0"/>
              </a:rPr>
              <a:t>shopping system)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Picture 2" descr="4566546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46" y="2618932"/>
            <a:ext cx="7683190" cy="278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951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8866" y="154788"/>
            <a:ext cx="727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Single </a:t>
            </a:r>
            <a:r>
              <a:rPr lang="en-US" sz="2800" dirty="0"/>
              <a:t>Product page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35" y="905948"/>
            <a:ext cx="7972651" cy="3523777"/>
          </a:xfrm>
          <a:ln w="3175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2" b="29849"/>
          <a:stretch/>
        </p:blipFill>
        <p:spPr>
          <a:xfrm>
            <a:off x="852035" y="4611072"/>
            <a:ext cx="7931747" cy="19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385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0396" y="238780"/>
            <a:ext cx="8457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Shopping Cart page</a:t>
            </a:r>
            <a:endParaRPr lang="en-US" sz="2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22" y="899413"/>
            <a:ext cx="8437908" cy="37144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960322" y="4557077"/>
            <a:ext cx="8433060" cy="185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543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5597" y="429280"/>
            <a:ext cx="763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Checkout Page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55" y="1295613"/>
            <a:ext cx="7747556" cy="4508066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89331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48" y="280240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38235339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022" y="267129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292602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25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lgerian" panose="04020705040A02060702" pitchFamily="82" charset="0"/>
              </a:rPr>
              <a:t>Table of Contents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6128"/>
            <a:ext cx="8596668" cy="48823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Features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Languages &amp; Tools used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Project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Design Plan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Process </a:t>
            </a:r>
            <a:r>
              <a:rPr lang="en-US" dirty="0" smtClean="0"/>
              <a:t>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Use Case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Activity 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Advantages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Disadvantages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Implementation Design (GUI)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74151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01148" y="1049284"/>
            <a:ext cx="6965245" cy="120248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Flowchart: Alternate Process 2"/>
          <p:cNvSpPr/>
          <p:nvPr/>
        </p:nvSpPr>
        <p:spPr>
          <a:xfrm>
            <a:off x="5620368" y="3126688"/>
            <a:ext cx="3128813" cy="1451810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 </a:t>
            </a:r>
            <a:r>
              <a:rPr lang="en-US" sz="2000" u="sng" dirty="0">
                <a:solidFill>
                  <a:schemeClr val="accent2"/>
                </a:solidFill>
              </a:rPr>
              <a:t>About our system</a:t>
            </a:r>
          </a:p>
          <a:p>
            <a:pPr algn="ctr"/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1552186" y="3132222"/>
            <a:ext cx="3128813" cy="1451811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accent2"/>
                </a:solidFill>
              </a:rPr>
              <a:t>E-commerce definition</a:t>
            </a:r>
          </a:p>
          <a:p>
            <a:pPr algn="ctr"/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014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764" y="1473577"/>
            <a:ext cx="7315200" cy="741125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What is 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764" y="2733088"/>
            <a:ext cx="8676222" cy="295325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Commonly known as Electronic Marketing.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“It consist of buying and selling goods and services over an electronic systems Such as the internet and other computer networks.”</a:t>
            </a:r>
          </a:p>
        </p:txBody>
      </p:sp>
    </p:spTree>
    <p:extLst>
      <p:ext uri="{BB962C8B-B14F-4D97-AF65-F5344CB8AC3E}">
        <p14:creationId xmlns:p14="http://schemas.microsoft.com/office/powerpoint/2010/main" val="2396963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Our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61" y="19573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Our System is an e-commerce website from where people can buy products online</a:t>
            </a:r>
            <a:r>
              <a:rPr lang="en-US" sz="2400" dirty="0" smtClean="0"/>
              <a:t>. In this system, you will see the mostly wearable product such as headphones, Bluetooth speakers and smart watches.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Admin monitors the activity of the users and checks the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8704549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554" y="379141"/>
            <a:ext cx="9810511" cy="75029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</a:rPr>
              <a:t>THE PROCESS OF E-COMMERCE		</a:t>
            </a:r>
            <a:endParaRPr lang="en-US" sz="6000" dirty="0">
              <a:latin typeface="+mn-lt"/>
            </a:endParaRPr>
          </a:p>
        </p:txBody>
      </p:sp>
      <p:pic>
        <p:nvPicPr>
          <p:cNvPr id="4" name="Picture 5" descr="Fig 8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3503" y="1425645"/>
            <a:ext cx="5708895" cy="4966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66080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575" y="228644"/>
            <a:ext cx="7025207" cy="766176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>
                <a:effectLst/>
              </a:rPr>
              <a:t>Features of our system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047" y="1265277"/>
            <a:ext cx="3449774" cy="548843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effectLst/>
              </a:rPr>
              <a:t>Menu 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effectLst/>
              </a:rPr>
              <a:t>Catalog Browsing</a:t>
            </a:r>
          </a:p>
          <a:p>
            <a:pPr lvl="0" algn="l"/>
            <a:r>
              <a:rPr lang="en-US" dirty="0">
                <a:solidFill>
                  <a:schemeClr val="tx1"/>
                </a:solidFill>
                <a:effectLst/>
              </a:rPr>
              <a:t>	Category List</a:t>
            </a:r>
          </a:p>
          <a:p>
            <a:pPr lvl="0" algn="l"/>
            <a:r>
              <a:rPr lang="en-US" dirty="0">
                <a:solidFill>
                  <a:schemeClr val="tx1"/>
                </a:solidFill>
                <a:effectLst/>
              </a:rPr>
              <a:t>	Product List</a:t>
            </a:r>
            <a:endParaRPr lang="en-US" b="1" dirty="0">
              <a:solidFill>
                <a:schemeClr val="tx1"/>
              </a:solidFill>
              <a:effectLst/>
            </a:endParaRPr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effectLst/>
              </a:rPr>
              <a:t>Catalog </a:t>
            </a:r>
            <a:r>
              <a:rPr lang="en-US" b="1" dirty="0" smtClean="0">
                <a:solidFill>
                  <a:schemeClr val="tx1"/>
                </a:solidFill>
                <a:effectLst/>
              </a:rPr>
              <a:t>Management</a:t>
            </a:r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Single Product</a:t>
            </a:r>
            <a:endParaRPr lang="en-US" b="1" dirty="0">
              <a:solidFill>
                <a:schemeClr val="tx1"/>
              </a:solidFill>
              <a:effectLst/>
            </a:endParaRPr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effectLst/>
              </a:rPr>
              <a:t>Product Browsing</a:t>
            </a:r>
          </a:p>
          <a:p>
            <a:pPr lvl="0" algn="l"/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dirty="0" smtClean="0">
                <a:solidFill>
                  <a:schemeClr val="tx1"/>
                </a:solidFill>
                <a:effectLst/>
              </a:rPr>
              <a:t>Related </a:t>
            </a:r>
            <a:r>
              <a:rPr lang="en-US" dirty="0">
                <a:solidFill>
                  <a:schemeClr val="tx1"/>
                </a:solidFill>
                <a:effectLst/>
              </a:rPr>
              <a:t>Products</a:t>
            </a:r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effectLst/>
              </a:rPr>
              <a:t>Shopping Cart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effectLst/>
              </a:rPr>
              <a:t>Checkout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effectLst/>
              </a:rPr>
              <a:t>Auto generated bill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effectLst/>
              </a:rPr>
              <a:t>Payment Gateway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algn="l"/>
            <a:endParaRPr lang="en-US" dirty="0">
              <a:effectLst/>
            </a:endParaRPr>
          </a:p>
          <a:p>
            <a:pPr lvl="0" algn="l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34317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3059" y="1876408"/>
            <a:ext cx="304382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Languages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HTML 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CSS 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Bootstrap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0642" y="1915045"/>
            <a:ext cx="408348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Tools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Adobe Photoshop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Sublime </a:t>
            </a:r>
            <a:r>
              <a:rPr lang="en-US" dirty="0" smtClean="0"/>
              <a:t>text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Smart Draw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Stripe Payment Gateway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905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463</TotalTime>
  <Words>446</Words>
  <Application>Microsoft Office PowerPoint</Application>
  <PresentationFormat>Custom</PresentationFormat>
  <Paragraphs>100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Facet</vt:lpstr>
      <vt:lpstr>WELCOME</vt:lpstr>
      <vt:lpstr>Presentation  on  E-Commerce (online shopping system)</vt:lpstr>
      <vt:lpstr>Table of Contents</vt:lpstr>
      <vt:lpstr>PowerPoint Presentation</vt:lpstr>
      <vt:lpstr>What is E-Commerce</vt:lpstr>
      <vt:lpstr>Our System</vt:lpstr>
      <vt:lpstr>THE PROCESS OF E-COMMERCE  </vt:lpstr>
      <vt:lpstr>Features of our system</vt:lpstr>
      <vt:lpstr>PowerPoint Presentation</vt:lpstr>
      <vt:lpstr>Project Design</vt:lpstr>
      <vt:lpstr>Design plan</vt:lpstr>
      <vt:lpstr>Business process model</vt:lpstr>
      <vt:lpstr>Use-Case (online shopping system)</vt:lpstr>
      <vt:lpstr>Activity Chart (online shopping system)</vt:lpstr>
      <vt:lpstr>ADVANTAGES OF E-COMMERCE</vt:lpstr>
      <vt:lpstr>DISADVANTAGES OF E-COMMERCE  </vt:lpstr>
      <vt:lpstr>GUI(Graphical User Interface)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 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mahmudul hasan</dc:creator>
  <cp:lastModifiedBy>abc</cp:lastModifiedBy>
  <cp:revision>93</cp:revision>
  <dcterms:created xsi:type="dcterms:W3CDTF">2013-07-15T20:24:02Z</dcterms:created>
  <dcterms:modified xsi:type="dcterms:W3CDTF">2024-08-31T10:56:41Z</dcterms:modified>
</cp:coreProperties>
</file>