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7" r:id="rId6"/>
    <p:sldId id="265" r:id="rId7"/>
    <p:sldId id="268" r:id="rId8"/>
    <p:sldId id="269" r:id="rId9"/>
    <p:sldId id="261" r:id="rId10"/>
    <p:sldId id="266" r:id="rId11"/>
    <p:sldId id="260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06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94DC8-107E-C048-9C9C-D083686CFC09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9526-FFE1-B448-8B0F-ADD890C0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29526-FFE1-B448-8B0F-ADD890C07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29526-FFE1-B448-8B0F-ADD890C07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8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0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9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products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FDCB-D562-EF49-ADBF-7B8E5ED2C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3389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highlight>
                  <a:srgbClr val="FFFF00"/>
                </a:highlight>
              </a:rPr>
              <a:t>sports Jersey E-SHOPPER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6F26E-8C50-7F44-BA70-61B1105C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366" y="5694689"/>
            <a:ext cx="6504641" cy="44486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1900" dirty="0"/>
              <a:t>Muluken Deneke   |    Final Presentation   |  Senior Project</a:t>
            </a:r>
          </a:p>
        </p:txBody>
      </p:sp>
      <p:pic>
        <p:nvPicPr>
          <p:cNvPr id="7" name="Picture 12" descr="TbJerseys - Relive the Memories Through Retro Soccer Shirts">
            <a:extLst>
              <a:ext uri="{FF2B5EF4-FFF2-40B4-BE49-F238E27FC236}">
                <a16:creationId xmlns:a16="http://schemas.microsoft.com/office/drawing/2014/main" id="{2A28C64F-E8BA-B74C-9D38-B62D64FDE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" r="-1" b="23237"/>
          <a:stretch/>
        </p:blipFill>
        <p:spPr bwMode="auto">
          <a:xfrm>
            <a:off x="635457" y="640080"/>
            <a:ext cx="10916463" cy="331648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9224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D47FE1-4448-DF44-A532-0CAAE97A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5" y="101600"/>
            <a:ext cx="8043334" cy="675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AB35DA-40F8-CB49-AAB2-803949680564}"/>
              </a:ext>
            </a:extLst>
          </p:cNvPr>
          <p:cNvSpPr txBox="1"/>
          <p:nvPr/>
        </p:nvSpPr>
        <p:spPr>
          <a:xfrm>
            <a:off x="8229600" y="1756554"/>
            <a:ext cx="385456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6000" dirty="0">
                <a:solidFill>
                  <a:prstClr val="black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8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CE88-4F7A-524C-8B57-CA6FF6A5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70" y="1324248"/>
            <a:ext cx="3611586" cy="3717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System Layered Architecture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875B2D-8512-D94D-BB94-A0021FF8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" y="0"/>
            <a:ext cx="6776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B583-9915-7849-9542-E52C0BB7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Angular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31F1-DEFE-974E-95A5-29AC7E64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53754"/>
            <a:ext cx="11752288" cy="3450613"/>
          </a:xfrm>
        </p:spPr>
        <p:txBody>
          <a:bodyPr>
            <a:noAutofit/>
          </a:bodyPr>
          <a:lstStyle/>
          <a:p>
            <a:r>
              <a:rPr lang="en-US" sz="2800" dirty="0"/>
              <a:t>Angular has component-based approach to developing web applications.</a:t>
            </a:r>
          </a:p>
          <a:p>
            <a:r>
              <a:rPr lang="en-US" sz="2800" dirty="0"/>
              <a:t>Every Component can be assigned a tag or a selector which is how the user can use the component. </a:t>
            </a:r>
          </a:p>
          <a:p>
            <a:r>
              <a:rPr lang="en-US" sz="2800" dirty="0"/>
              <a:t>Assign a name to a component and assign a selector.</a:t>
            </a:r>
          </a:p>
          <a:p>
            <a:r>
              <a:rPr lang="en-US" sz="2800" dirty="0"/>
              <a:t>A selector is what a consumer can use to call and render components </a:t>
            </a:r>
          </a:p>
          <a:p>
            <a:r>
              <a:rPr lang="en-US" sz="2800" dirty="0"/>
              <a:t>Root component – holds the main components that needs to be displayed in the page.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Components can have subcomponents.</a:t>
            </a:r>
          </a:p>
        </p:txBody>
      </p:sp>
    </p:spTree>
    <p:extLst>
      <p:ext uri="{BB962C8B-B14F-4D97-AF65-F5344CB8AC3E}">
        <p14:creationId xmlns:p14="http://schemas.microsoft.com/office/powerpoint/2010/main" val="259162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F763-E60D-854A-A936-E4D7105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Shopall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C243-C32D-624B-A0AF-8B3C41BA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hlinkClick r:id="rId2"/>
              </a:rPr>
              <a:t>http://localhost:4200/products/home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9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11B3-1F0E-AF43-B0DC-2D22248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05" y="537428"/>
            <a:ext cx="5299586" cy="916617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6BC8188-576C-2E49-87FF-45653B55CBFD}"/>
              </a:ext>
            </a:extLst>
          </p:cNvPr>
          <p:cNvSpPr txBox="1">
            <a:spLocks/>
          </p:cNvSpPr>
          <p:nvPr/>
        </p:nvSpPr>
        <p:spPr>
          <a:xfrm>
            <a:off x="6827389" y="1028"/>
            <a:ext cx="6730277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Introduction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0FE7CF40-B61C-8040-B978-05C1B2CFD984}"/>
              </a:ext>
            </a:extLst>
          </p:cNvPr>
          <p:cNvSpPr txBox="1">
            <a:spLocks/>
          </p:cNvSpPr>
          <p:nvPr/>
        </p:nvSpPr>
        <p:spPr>
          <a:xfrm>
            <a:off x="6400800" y="1934192"/>
            <a:ext cx="5387236" cy="4221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Shop All is an e-commerce website that provides the most convenient way to buy sport jerseys.</a:t>
            </a:r>
          </a:p>
          <a:p>
            <a:pPr algn="just"/>
            <a:endParaRPr lang="en-US" sz="1000" dirty="0"/>
          </a:p>
          <a:p>
            <a:pPr algn="just"/>
            <a:r>
              <a:rPr lang="en-US" sz="2200" dirty="0"/>
              <a:t>Shop All has four of the most popular sports (baseball, basketball, Soccer and Football) jerseys all available for purchase on a single website.</a:t>
            </a:r>
          </a:p>
          <a:p>
            <a:pPr algn="just"/>
            <a:endParaRPr lang="en-US" sz="1000" dirty="0"/>
          </a:p>
          <a:p>
            <a:pPr algn="just"/>
            <a:r>
              <a:rPr lang="en-US" sz="2200" dirty="0"/>
              <a:t>Shop All customers are able to save time, money and energy as well as avoid online scammer websites whenever they purchase a jersey.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91FC74A-C1FF-B549-952D-72973AA69AF2}"/>
              </a:ext>
            </a:extLst>
          </p:cNvPr>
          <p:cNvSpPr txBox="1">
            <a:spLocks/>
          </p:cNvSpPr>
          <p:nvPr/>
        </p:nvSpPr>
        <p:spPr>
          <a:xfrm>
            <a:off x="253155" y="1980343"/>
            <a:ext cx="5387236" cy="453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The problem of searching and purchasing multiple sport jerseys from multiple websites affects customers. </a:t>
            </a:r>
          </a:p>
          <a:p>
            <a:pPr algn="just"/>
            <a:endParaRPr lang="en-US" sz="1200" dirty="0"/>
          </a:p>
          <a:p>
            <a:pPr algn="just"/>
            <a:r>
              <a:rPr lang="en-US" sz="2200" dirty="0"/>
              <a:t>The impact of which is time consuming, overcostly in money, inconvenient, hard to search and find. </a:t>
            </a:r>
          </a:p>
          <a:p>
            <a:pPr algn="just"/>
            <a:endParaRPr lang="en-US" sz="1200" dirty="0"/>
          </a:p>
          <a:p>
            <a:pPr algn="just"/>
            <a:r>
              <a:rPr lang="en-US" sz="2200" dirty="0"/>
              <a:t>A successful solution would be one website which has multi-sport jerseys available for online shoppers.</a:t>
            </a:r>
          </a:p>
        </p:txBody>
      </p:sp>
    </p:spTree>
    <p:extLst>
      <p:ext uri="{BB962C8B-B14F-4D97-AF65-F5344CB8AC3E}">
        <p14:creationId xmlns:p14="http://schemas.microsoft.com/office/powerpoint/2010/main" val="21978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0673-B8B6-4D41-80E4-DDB26D7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943" y="2044965"/>
            <a:ext cx="3649391" cy="33579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Use-case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A960E1E-71EE-1D43-96C1-CCAF2BB6B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880"/>
          <a:stretch/>
        </p:blipFill>
        <p:spPr>
          <a:xfrm>
            <a:off x="920833" y="1110052"/>
            <a:ext cx="6836622" cy="4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7C2C12-8DDE-0943-BAF4-3019704C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31072"/>
              </p:ext>
            </p:extLst>
          </p:nvPr>
        </p:nvGraphicFramePr>
        <p:xfrm>
          <a:off x="6324230" y="1930568"/>
          <a:ext cx="5701086" cy="4178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543">
                  <a:extLst>
                    <a:ext uri="{9D8B030D-6E8A-4147-A177-3AD203B41FA5}">
                      <a16:colId xmlns:a16="http://schemas.microsoft.com/office/drawing/2014/main" val="639240539"/>
                    </a:ext>
                  </a:extLst>
                </a:gridCol>
                <a:gridCol w="2850543">
                  <a:extLst>
                    <a:ext uri="{9D8B030D-6E8A-4147-A177-3AD203B41FA5}">
                      <a16:colId xmlns:a16="http://schemas.microsoft.com/office/drawing/2014/main" val="1597597425"/>
                    </a:ext>
                  </a:extLst>
                </a:gridCol>
              </a:tblGrid>
              <a:tr h="480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02118"/>
                  </a:ext>
                </a:extLst>
              </a:tr>
              <a:tr h="789381">
                <a:tc>
                  <a:txBody>
                    <a:bodyPr/>
                    <a:lstStyle/>
                    <a:p>
                      <a:r>
                        <a:rPr lang="en-US" sz="1600" dirty="0"/>
                        <a:t>1. Customer searches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 List of items is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20995"/>
                  </a:ext>
                </a:extLst>
              </a:tr>
              <a:tr h="735510">
                <a:tc>
                  <a:txBody>
                    <a:bodyPr/>
                    <a:lstStyle/>
                    <a:p>
                      <a:r>
                        <a:rPr lang="en-US" sz="1600" dirty="0"/>
                        <a:t>2. Customer selects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 System displays items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34198"/>
                  </a:ext>
                </a:extLst>
              </a:tr>
              <a:tr h="946050">
                <a:tc>
                  <a:txBody>
                    <a:bodyPr/>
                    <a:lstStyle/>
                    <a:p>
                      <a:r>
                        <a:rPr lang="en-US" sz="1600" dirty="0"/>
                        <a:t>3. Customer selects size, and  amount then submits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 System adds the items to the Order List and displays payment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61196"/>
                  </a:ext>
                </a:extLst>
              </a:tr>
              <a:tr h="1226361">
                <a:tc>
                  <a:txBody>
                    <a:bodyPr/>
                    <a:lstStyle/>
                    <a:p>
                      <a:r>
                        <a:rPr lang="en-US" sz="1600" dirty="0"/>
                        <a:t>4. Customer fills payment information including shipping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 System process payment information and notifies the customer of successful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2666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D6BC8188-576C-2E49-87FF-45653B55CBFD}"/>
              </a:ext>
            </a:extLst>
          </p:cNvPr>
          <p:cNvSpPr txBox="1">
            <a:spLocks/>
          </p:cNvSpPr>
          <p:nvPr/>
        </p:nvSpPr>
        <p:spPr>
          <a:xfrm>
            <a:off x="187651" y="909876"/>
            <a:ext cx="6030270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Customer Orders Items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0FE7CF40-B61C-8040-B978-05C1B2CFD984}"/>
              </a:ext>
            </a:extLst>
          </p:cNvPr>
          <p:cNvSpPr txBox="1">
            <a:spLocks/>
          </p:cNvSpPr>
          <p:nvPr/>
        </p:nvSpPr>
        <p:spPr>
          <a:xfrm>
            <a:off x="187651" y="1880407"/>
            <a:ext cx="5249981" cy="42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Brief Description </a:t>
            </a:r>
          </a:p>
          <a:p>
            <a:pPr lvl="1"/>
            <a:r>
              <a:rPr lang="en-US" sz="1600" dirty="0"/>
              <a:t>This use case allows the customer to order items.</a:t>
            </a:r>
          </a:p>
          <a:p>
            <a:r>
              <a:rPr lang="en-US" dirty="0"/>
              <a:t>Actors </a:t>
            </a:r>
          </a:p>
          <a:p>
            <a:pPr lvl="1"/>
            <a:r>
              <a:rPr lang="en-US" sz="1600" dirty="0"/>
              <a:t>Customer 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sz="1600" dirty="0"/>
              <a:t>Customer is at the home page</a:t>
            </a:r>
          </a:p>
          <a:p>
            <a:r>
              <a:rPr lang="en-US" dirty="0"/>
              <a:t>Postconditions</a:t>
            </a:r>
          </a:p>
          <a:p>
            <a:pPr lvl="1"/>
            <a:r>
              <a:rPr lang="en-US" sz="1600" dirty="0"/>
              <a:t>System updates inventory in database</a:t>
            </a:r>
          </a:p>
          <a:p>
            <a:r>
              <a:rPr lang="en-US" dirty="0"/>
              <a:t>Business Rules</a:t>
            </a:r>
            <a:endParaRPr lang="en-US" sz="1600" dirty="0"/>
          </a:p>
          <a:p>
            <a:pPr lvl="1"/>
            <a:r>
              <a:rPr lang="en-US" sz="1600" dirty="0"/>
              <a:t>User address and Credit card must be valid</a:t>
            </a:r>
          </a:p>
          <a:p>
            <a:pPr lvl="1"/>
            <a:r>
              <a:rPr lang="en-US" sz="1600" dirty="0"/>
              <a:t>Ordered items size and amount must exist in inventory</a:t>
            </a:r>
          </a:p>
          <a:p>
            <a:r>
              <a:rPr lang="en-US" dirty="0"/>
              <a:t>Nonfunctional requirements - None</a:t>
            </a:r>
          </a:p>
          <a:p>
            <a:pPr marL="274320" lvl="1" indent="0">
              <a:buNone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5344D-94E0-344B-BA6A-8A8CC7C5FE46}"/>
              </a:ext>
            </a:extLst>
          </p:cNvPr>
          <p:cNvSpPr txBox="1">
            <a:spLocks/>
          </p:cNvSpPr>
          <p:nvPr/>
        </p:nvSpPr>
        <p:spPr>
          <a:xfrm>
            <a:off x="3421280" y="88246"/>
            <a:ext cx="6730277" cy="9724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/>
              <a:t>Use-case description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E031CD-F424-F74B-B9E5-071D3C89ED3B}"/>
              </a:ext>
            </a:extLst>
          </p:cNvPr>
          <p:cNvSpPr txBox="1">
            <a:spLocks/>
          </p:cNvSpPr>
          <p:nvPr/>
        </p:nvSpPr>
        <p:spPr>
          <a:xfrm>
            <a:off x="6900422" y="1060704"/>
            <a:ext cx="4440024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Flow of Events</a:t>
            </a:r>
          </a:p>
        </p:txBody>
      </p:sp>
    </p:spTree>
    <p:extLst>
      <p:ext uri="{BB962C8B-B14F-4D97-AF65-F5344CB8AC3E}">
        <p14:creationId xmlns:p14="http://schemas.microsoft.com/office/powerpoint/2010/main" val="4063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7C2C12-8DDE-0943-BAF4-3019704C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58234"/>
              </p:ext>
            </p:extLst>
          </p:nvPr>
        </p:nvGraphicFramePr>
        <p:xfrm>
          <a:off x="6324230" y="1930567"/>
          <a:ext cx="5701086" cy="4189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543">
                  <a:extLst>
                    <a:ext uri="{9D8B030D-6E8A-4147-A177-3AD203B41FA5}">
                      <a16:colId xmlns:a16="http://schemas.microsoft.com/office/drawing/2014/main" val="639240539"/>
                    </a:ext>
                  </a:extLst>
                </a:gridCol>
                <a:gridCol w="2850543">
                  <a:extLst>
                    <a:ext uri="{9D8B030D-6E8A-4147-A177-3AD203B41FA5}">
                      <a16:colId xmlns:a16="http://schemas.microsoft.com/office/drawing/2014/main" val="1597597425"/>
                    </a:ext>
                  </a:extLst>
                </a:gridCol>
              </a:tblGrid>
              <a:tr h="436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02118"/>
                  </a:ext>
                </a:extLst>
              </a:tr>
              <a:tr h="716103">
                <a:tc>
                  <a:txBody>
                    <a:bodyPr/>
                    <a:lstStyle/>
                    <a:p>
                      <a:r>
                        <a:rPr lang="en-US" sz="1600" dirty="0"/>
                        <a:t>1. Super User heads over to add-item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 System displays add-item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20995"/>
                  </a:ext>
                </a:extLst>
              </a:tr>
              <a:tr h="1021307">
                <a:tc>
                  <a:txBody>
                    <a:bodyPr/>
                    <a:lstStyle/>
                    <a:p>
                      <a:r>
                        <a:rPr lang="en-US" sz="1600" dirty="0"/>
                        <a:t>2. Super user fills the Name, Price, Quantity, selects a Category and then attaches an image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 System displays items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34198"/>
                  </a:ext>
                </a:extLst>
              </a:tr>
              <a:tr h="858228">
                <a:tc>
                  <a:txBody>
                    <a:bodyPr/>
                    <a:lstStyle/>
                    <a:p>
                      <a:r>
                        <a:rPr lang="en-US" sz="1600" dirty="0"/>
                        <a:t>3. Super user clicks the save button to add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 System adds the items to right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61196"/>
                  </a:ext>
                </a:extLst>
              </a:tr>
              <a:tr h="1112518">
                <a:tc>
                  <a:txBody>
                    <a:bodyPr/>
                    <a:lstStyle/>
                    <a:p>
                      <a:r>
                        <a:rPr lang="en-US" sz="1600" dirty="0"/>
                        <a:t>4. Super user checks if the item is added under the right category.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 System loads item in the right added category.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2666"/>
                  </a:ext>
                </a:extLst>
              </a:tr>
            </a:tbl>
          </a:graphicData>
        </a:graphic>
      </p:graphicFrame>
      <p:sp>
        <p:nvSpPr>
          <p:cNvPr id="25" name="Title 1">
            <a:extLst>
              <a:ext uri="{FF2B5EF4-FFF2-40B4-BE49-F238E27FC236}">
                <a16:creationId xmlns:a16="http://schemas.microsoft.com/office/drawing/2014/main" id="{D6BC8188-576C-2E49-87FF-45653B55CBFD}"/>
              </a:ext>
            </a:extLst>
          </p:cNvPr>
          <p:cNvSpPr txBox="1">
            <a:spLocks/>
          </p:cNvSpPr>
          <p:nvPr/>
        </p:nvSpPr>
        <p:spPr>
          <a:xfrm>
            <a:off x="187651" y="957009"/>
            <a:ext cx="6030270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Super User adds Items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0FE7CF40-B61C-8040-B978-05C1B2CFD984}"/>
              </a:ext>
            </a:extLst>
          </p:cNvPr>
          <p:cNvSpPr txBox="1">
            <a:spLocks/>
          </p:cNvSpPr>
          <p:nvPr/>
        </p:nvSpPr>
        <p:spPr>
          <a:xfrm>
            <a:off x="187651" y="1947160"/>
            <a:ext cx="5249981" cy="45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Brief Description </a:t>
            </a:r>
          </a:p>
          <a:p>
            <a:pPr lvl="1"/>
            <a:r>
              <a:rPr lang="en-US" sz="1600" dirty="0"/>
              <a:t>This use case allows a super user to add items.</a:t>
            </a:r>
          </a:p>
          <a:p>
            <a:r>
              <a:rPr lang="en-US" dirty="0"/>
              <a:t>Actors </a:t>
            </a:r>
          </a:p>
          <a:p>
            <a:pPr lvl="1"/>
            <a:r>
              <a:rPr lang="en-US" sz="1600" dirty="0"/>
              <a:t>A Super User 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sz="1600" dirty="0"/>
              <a:t>A super user is at the home page</a:t>
            </a:r>
          </a:p>
          <a:p>
            <a:r>
              <a:rPr lang="en-US" dirty="0"/>
              <a:t>Postconditions</a:t>
            </a:r>
          </a:p>
          <a:p>
            <a:pPr lvl="1"/>
            <a:r>
              <a:rPr lang="en-US" sz="1600" dirty="0"/>
              <a:t>System adds items in the right category and updates inventory in database</a:t>
            </a:r>
          </a:p>
          <a:p>
            <a:r>
              <a:rPr lang="en-US" dirty="0"/>
              <a:t>Business Rules</a:t>
            </a:r>
            <a:endParaRPr lang="en-US" sz="1600" dirty="0"/>
          </a:p>
          <a:p>
            <a:pPr lvl="1"/>
            <a:r>
              <a:rPr lang="en-US" sz="1600" dirty="0"/>
              <a:t>Super User inputs valid item information</a:t>
            </a:r>
          </a:p>
          <a:p>
            <a:pPr lvl="1"/>
            <a:r>
              <a:rPr lang="en-US" sz="1600" dirty="0"/>
              <a:t>Added items must exist and match inventory</a:t>
            </a:r>
          </a:p>
          <a:p>
            <a:r>
              <a:rPr lang="en-US" dirty="0">
                <a:solidFill>
                  <a:schemeClr val="bg1"/>
                </a:solidFill>
              </a:rPr>
              <a:t>Nonfunctional requirements - None</a:t>
            </a:r>
          </a:p>
          <a:p>
            <a:pPr marL="274320" lvl="1" indent="0">
              <a:buNone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5344D-94E0-344B-BA6A-8A8CC7C5FE46}"/>
              </a:ext>
            </a:extLst>
          </p:cNvPr>
          <p:cNvSpPr txBox="1">
            <a:spLocks/>
          </p:cNvSpPr>
          <p:nvPr/>
        </p:nvSpPr>
        <p:spPr>
          <a:xfrm>
            <a:off x="3421280" y="88246"/>
            <a:ext cx="6730277" cy="9724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/>
              <a:t>Use-case description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E031CD-F424-F74B-B9E5-071D3C89ED3B}"/>
              </a:ext>
            </a:extLst>
          </p:cNvPr>
          <p:cNvSpPr txBox="1">
            <a:spLocks/>
          </p:cNvSpPr>
          <p:nvPr/>
        </p:nvSpPr>
        <p:spPr>
          <a:xfrm>
            <a:off x="6890994" y="1060704"/>
            <a:ext cx="3788903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Flow of Events</a:t>
            </a:r>
          </a:p>
        </p:txBody>
      </p:sp>
    </p:spTree>
    <p:extLst>
      <p:ext uri="{BB962C8B-B14F-4D97-AF65-F5344CB8AC3E}">
        <p14:creationId xmlns:p14="http://schemas.microsoft.com/office/powerpoint/2010/main" val="56159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201-0666-F94B-A965-393B1B0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Add Item Form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E340B4-F532-1146-8DA2-30261318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6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B35DA-40F8-CB49-AAB2-803949680564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Add Item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70F93C-54C8-174D-96FC-242CC526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263392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4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3201-0666-F94B-A965-393B1B0A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Key Abstractions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C29958-1245-6445-8AED-B9ACF4F9D6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62353" y="2244097"/>
          <a:ext cx="8631936" cy="357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5968">
                  <a:extLst>
                    <a:ext uri="{9D8B030D-6E8A-4147-A177-3AD203B41FA5}">
                      <a16:colId xmlns:a16="http://schemas.microsoft.com/office/drawing/2014/main" val="1542296530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2388966834"/>
                    </a:ext>
                  </a:extLst>
                </a:gridCol>
              </a:tblGrid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5141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237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37468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88140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E-Commerce Database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3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0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CAB35DA-40F8-CB49-AAB2-803949680564}"/>
              </a:ext>
            </a:extLst>
          </p:cNvPr>
          <p:cNvSpPr txBox="1"/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Order Item 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575C903E-A557-9D47-B621-F3CC1FCED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4986"/>
          <a:stretch/>
        </p:blipFill>
        <p:spPr>
          <a:xfrm>
            <a:off x="635457" y="640080"/>
            <a:ext cx="10916463" cy="33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{E00C5574-334D-244E-BE0E-992F94B87D1D}tf10001119</Template>
  <TotalTime>958</TotalTime>
  <Words>550</Words>
  <Application>Microsoft Macintosh PowerPoint</Application>
  <PresentationFormat>Widescreen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Gallery</vt:lpstr>
      <vt:lpstr>sports Jersey E-SHOPPER</vt:lpstr>
      <vt:lpstr>Problem Statement</vt:lpstr>
      <vt:lpstr>Use-case Diagram</vt:lpstr>
      <vt:lpstr>PowerPoint Presentation</vt:lpstr>
      <vt:lpstr>PowerPoint Presentation</vt:lpstr>
      <vt:lpstr>Add Item Form</vt:lpstr>
      <vt:lpstr>PowerPoint Presentation</vt:lpstr>
      <vt:lpstr>Key Abstractions</vt:lpstr>
      <vt:lpstr>PowerPoint Presentation</vt:lpstr>
      <vt:lpstr>PowerPoint Presentation</vt:lpstr>
      <vt:lpstr>System Layered Architecture</vt:lpstr>
      <vt:lpstr>Angular Basics </vt:lpstr>
      <vt:lpstr>Demo Shopall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Muluken Deneke</dc:creator>
  <cp:lastModifiedBy>Muluken Deneke</cp:lastModifiedBy>
  <cp:revision>54</cp:revision>
  <cp:lastPrinted>2021-07-03T12:56:27Z</cp:lastPrinted>
  <dcterms:created xsi:type="dcterms:W3CDTF">2021-07-03T07:02:44Z</dcterms:created>
  <dcterms:modified xsi:type="dcterms:W3CDTF">2021-07-15T19:13:05Z</dcterms:modified>
</cp:coreProperties>
</file>