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67" r:id="rId2"/>
    <p:sldId id="275" r:id="rId3"/>
    <p:sldId id="274" r:id="rId4"/>
    <p:sldId id="276" r:id="rId5"/>
    <p:sldId id="301" r:id="rId6"/>
    <p:sldId id="302" r:id="rId7"/>
    <p:sldId id="303" r:id="rId8"/>
    <p:sldId id="305" r:id="rId9"/>
    <p:sldId id="304" r:id="rId10"/>
    <p:sldId id="307" r:id="rId11"/>
    <p:sldId id="308" r:id="rId12"/>
    <p:sldId id="309" r:id="rId13"/>
    <p:sldId id="306" r:id="rId14"/>
    <p:sldId id="278" r:id="rId15"/>
    <p:sldId id="279" r:id="rId16"/>
    <p:sldId id="287" r:id="rId17"/>
    <p:sldId id="288" r:id="rId18"/>
    <p:sldId id="281" r:id="rId19"/>
    <p:sldId id="283" r:id="rId20"/>
    <p:sldId id="284" r:id="rId21"/>
    <p:sldId id="285" r:id="rId22"/>
    <p:sldId id="286" r:id="rId23"/>
    <p:sldId id="290" r:id="rId24"/>
    <p:sldId id="289" r:id="rId25"/>
    <p:sldId id="291" r:id="rId26"/>
    <p:sldId id="292" r:id="rId27"/>
    <p:sldId id="293" r:id="rId28"/>
    <p:sldId id="294" r:id="rId29"/>
    <p:sldId id="295" r:id="rId30"/>
    <p:sldId id="296" r:id="rId31"/>
    <p:sldId id="29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EAEAEA"/>
    <a:srgbClr val="505D68"/>
    <a:srgbClr val="E0E0E0"/>
    <a:srgbClr val="D9D9D9"/>
    <a:srgbClr val="333F50"/>
    <a:srgbClr val="F2F2F2"/>
    <a:srgbClr val="FFD966"/>
    <a:srgbClr val="667180"/>
    <a:srgbClr val="748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074FD1-966D-4338-ADDF-8EC4ED517A08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52C158D-9DED-4EFF-9FC3-54046AA5D9E4}">
      <dgm:prSet phldrT="[Text]"/>
      <dgm:spPr/>
      <dgm:t>
        <a:bodyPr/>
        <a:lstStyle/>
        <a:p>
          <a:r>
            <a:rPr lang="en-US" dirty="0" err="1"/>
            <a:t>UserProfileModule</a:t>
          </a:r>
          <a:endParaRPr lang="en-US" dirty="0"/>
        </a:p>
      </dgm:t>
    </dgm:pt>
    <dgm:pt modelId="{07F5C168-C17B-4C75-902C-38D891675B92}" type="parTrans" cxnId="{F7DC5FBF-F464-4B7C-BE14-C56F1BF8651B}">
      <dgm:prSet/>
      <dgm:spPr/>
      <dgm:t>
        <a:bodyPr/>
        <a:lstStyle/>
        <a:p>
          <a:endParaRPr lang="en-US"/>
        </a:p>
      </dgm:t>
    </dgm:pt>
    <dgm:pt modelId="{39D8E022-CA0C-4ACC-95BE-8ABDBE3C0BC3}" type="sibTrans" cxnId="{F7DC5FBF-F464-4B7C-BE14-C56F1BF8651B}">
      <dgm:prSet/>
      <dgm:spPr/>
      <dgm:t>
        <a:bodyPr/>
        <a:lstStyle/>
        <a:p>
          <a:endParaRPr lang="en-US"/>
        </a:p>
      </dgm:t>
    </dgm:pt>
    <dgm:pt modelId="{59AC6512-FB99-45D4-BD98-E7EB43BA68C4}">
      <dgm:prSet phldrT="[Text]"/>
      <dgm:spPr/>
      <dgm:t>
        <a:bodyPr/>
        <a:lstStyle/>
        <a:p>
          <a:r>
            <a:rPr lang="en-US" dirty="0" err="1"/>
            <a:t>AboutUserComponent</a:t>
          </a:r>
          <a:endParaRPr lang="en-US" dirty="0"/>
        </a:p>
      </dgm:t>
    </dgm:pt>
    <dgm:pt modelId="{DDA7024C-1FBC-4634-84F7-7E1B83166CDF}" type="parTrans" cxnId="{1015945D-03FF-47DB-857E-298DF1F26DDD}">
      <dgm:prSet/>
      <dgm:spPr/>
      <dgm:t>
        <a:bodyPr/>
        <a:lstStyle/>
        <a:p>
          <a:endParaRPr lang="en-US"/>
        </a:p>
      </dgm:t>
    </dgm:pt>
    <dgm:pt modelId="{2DF1ECD0-D727-4FE4-B640-E9C4A9D05E24}" type="sibTrans" cxnId="{1015945D-03FF-47DB-857E-298DF1F26DDD}">
      <dgm:prSet/>
      <dgm:spPr/>
      <dgm:t>
        <a:bodyPr/>
        <a:lstStyle/>
        <a:p>
          <a:endParaRPr lang="en-US"/>
        </a:p>
      </dgm:t>
    </dgm:pt>
    <dgm:pt modelId="{5A9B3CF9-E25D-414B-9EBE-576CDD407A17}">
      <dgm:prSet phldrT="[Text]"/>
      <dgm:spPr/>
      <dgm:t>
        <a:bodyPr/>
        <a:lstStyle/>
        <a:p>
          <a:r>
            <a:rPr lang="en-US" dirty="0" err="1"/>
            <a:t>UserFeedComponent</a:t>
          </a:r>
          <a:endParaRPr lang="en-US" dirty="0"/>
        </a:p>
      </dgm:t>
    </dgm:pt>
    <dgm:pt modelId="{4AE72B6A-636C-4732-9091-8FF017447F02}" type="parTrans" cxnId="{A7D45233-7FE5-4AC5-AF7D-410B1A537774}">
      <dgm:prSet/>
      <dgm:spPr/>
      <dgm:t>
        <a:bodyPr/>
        <a:lstStyle/>
        <a:p>
          <a:endParaRPr lang="en-US"/>
        </a:p>
      </dgm:t>
    </dgm:pt>
    <dgm:pt modelId="{108CA46F-239B-4008-B9EB-F850F9580808}" type="sibTrans" cxnId="{A7D45233-7FE5-4AC5-AF7D-410B1A537774}">
      <dgm:prSet/>
      <dgm:spPr/>
      <dgm:t>
        <a:bodyPr/>
        <a:lstStyle/>
        <a:p>
          <a:endParaRPr lang="en-US"/>
        </a:p>
      </dgm:t>
    </dgm:pt>
    <dgm:pt modelId="{16994DB6-EA36-47EA-9A02-1D5D06436CCA}">
      <dgm:prSet phldrT="[Text]"/>
      <dgm:spPr/>
      <dgm:t>
        <a:bodyPr/>
        <a:lstStyle/>
        <a:p>
          <a:r>
            <a:rPr lang="en-US" dirty="0" err="1"/>
            <a:t>UserSettingsComponent</a:t>
          </a:r>
          <a:endParaRPr lang="en-US" dirty="0"/>
        </a:p>
      </dgm:t>
    </dgm:pt>
    <dgm:pt modelId="{4C3F50AF-7F71-4438-9B09-19397C2FA071}" type="parTrans" cxnId="{599BFB19-540C-415F-A4BA-AD4E91F18AEF}">
      <dgm:prSet/>
      <dgm:spPr/>
      <dgm:t>
        <a:bodyPr/>
        <a:lstStyle/>
        <a:p>
          <a:endParaRPr lang="en-US"/>
        </a:p>
      </dgm:t>
    </dgm:pt>
    <dgm:pt modelId="{FD5978A9-8CA7-449F-A225-A889A35BA62A}" type="sibTrans" cxnId="{599BFB19-540C-415F-A4BA-AD4E91F18AEF}">
      <dgm:prSet/>
      <dgm:spPr/>
      <dgm:t>
        <a:bodyPr/>
        <a:lstStyle/>
        <a:p>
          <a:endParaRPr lang="en-US"/>
        </a:p>
      </dgm:t>
    </dgm:pt>
    <dgm:pt modelId="{2EF58040-1ABC-423D-B4FE-E5EBEC39065E}" type="pres">
      <dgm:prSet presAssocID="{36074FD1-966D-4338-ADDF-8EC4ED517A0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4488D92-F400-4BAD-91E1-55A79A4925BB}" type="pres">
      <dgm:prSet presAssocID="{852C158D-9DED-4EFF-9FC3-54046AA5D9E4}" presName="hierRoot1" presStyleCnt="0">
        <dgm:presLayoutVars>
          <dgm:hierBranch val="init"/>
        </dgm:presLayoutVars>
      </dgm:prSet>
      <dgm:spPr/>
    </dgm:pt>
    <dgm:pt modelId="{E36AD225-ABBC-4B35-BEA5-7EA198E9E8A4}" type="pres">
      <dgm:prSet presAssocID="{852C158D-9DED-4EFF-9FC3-54046AA5D9E4}" presName="rootComposite1" presStyleCnt="0"/>
      <dgm:spPr/>
    </dgm:pt>
    <dgm:pt modelId="{DBDD490E-A126-4183-8242-D1002AF8E170}" type="pres">
      <dgm:prSet presAssocID="{852C158D-9DED-4EFF-9FC3-54046AA5D9E4}" presName="rootText1" presStyleLbl="node0" presStyleIdx="0" presStyleCnt="1">
        <dgm:presLayoutVars>
          <dgm:chPref val="3"/>
        </dgm:presLayoutVars>
      </dgm:prSet>
      <dgm:spPr/>
    </dgm:pt>
    <dgm:pt modelId="{1F0D36B4-29C0-4DD1-B9F1-C0BAD8880F31}" type="pres">
      <dgm:prSet presAssocID="{852C158D-9DED-4EFF-9FC3-54046AA5D9E4}" presName="rootConnector1" presStyleLbl="node1" presStyleIdx="0" presStyleCnt="0"/>
      <dgm:spPr/>
    </dgm:pt>
    <dgm:pt modelId="{9342C47A-2F15-4A65-B137-1BEAF70E85F9}" type="pres">
      <dgm:prSet presAssocID="{852C158D-9DED-4EFF-9FC3-54046AA5D9E4}" presName="hierChild2" presStyleCnt="0"/>
      <dgm:spPr/>
    </dgm:pt>
    <dgm:pt modelId="{FC901C06-CFD6-427E-8189-3B140AF5C991}" type="pres">
      <dgm:prSet presAssocID="{DDA7024C-1FBC-4634-84F7-7E1B83166CDF}" presName="Name37" presStyleLbl="parChTrans1D2" presStyleIdx="0" presStyleCnt="3"/>
      <dgm:spPr/>
    </dgm:pt>
    <dgm:pt modelId="{7FAB22A8-2F40-4C1F-A5B5-BE707AEEDC0E}" type="pres">
      <dgm:prSet presAssocID="{59AC6512-FB99-45D4-BD98-E7EB43BA68C4}" presName="hierRoot2" presStyleCnt="0">
        <dgm:presLayoutVars>
          <dgm:hierBranch val="init"/>
        </dgm:presLayoutVars>
      </dgm:prSet>
      <dgm:spPr/>
    </dgm:pt>
    <dgm:pt modelId="{4656237C-8DB4-47C9-BCF0-BC9EF79D7608}" type="pres">
      <dgm:prSet presAssocID="{59AC6512-FB99-45D4-BD98-E7EB43BA68C4}" presName="rootComposite" presStyleCnt="0"/>
      <dgm:spPr/>
    </dgm:pt>
    <dgm:pt modelId="{4E9028AA-C217-45D5-B49A-26DEBF058A88}" type="pres">
      <dgm:prSet presAssocID="{59AC6512-FB99-45D4-BD98-E7EB43BA68C4}" presName="rootText" presStyleLbl="node2" presStyleIdx="0" presStyleCnt="3">
        <dgm:presLayoutVars>
          <dgm:chPref val="3"/>
        </dgm:presLayoutVars>
      </dgm:prSet>
      <dgm:spPr/>
    </dgm:pt>
    <dgm:pt modelId="{CBFF8DC4-4C10-41FD-B7A1-9011108938B4}" type="pres">
      <dgm:prSet presAssocID="{59AC6512-FB99-45D4-BD98-E7EB43BA68C4}" presName="rootConnector" presStyleLbl="node2" presStyleIdx="0" presStyleCnt="3"/>
      <dgm:spPr/>
    </dgm:pt>
    <dgm:pt modelId="{9B77A8B6-F6ED-4B01-B38E-50C3AC3195D2}" type="pres">
      <dgm:prSet presAssocID="{59AC6512-FB99-45D4-BD98-E7EB43BA68C4}" presName="hierChild4" presStyleCnt="0"/>
      <dgm:spPr/>
    </dgm:pt>
    <dgm:pt modelId="{14DF0B7B-F33C-43FA-8F7E-7EBDE987EBBD}" type="pres">
      <dgm:prSet presAssocID="{59AC6512-FB99-45D4-BD98-E7EB43BA68C4}" presName="hierChild5" presStyleCnt="0"/>
      <dgm:spPr/>
    </dgm:pt>
    <dgm:pt modelId="{961ECD02-D52B-4BD3-9993-620AE49AA264}" type="pres">
      <dgm:prSet presAssocID="{4AE72B6A-636C-4732-9091-8FF017447F02}" presName="Name37" presStyleLbl="parChTrans1D2" presStyleIdx="1" presStyleCnt="3"/>
      <dgm:spPr/>
    </dgm:pt>
    <dgm:pt modelId="{F0E00DC6-3E5F-443D-90A5-B6BCB6B7FA24}" type="pres">
      <dgm:prSet presAssocID="{5A9B3CF9-E25D-414B-9EBE-576CDD407A17}" presName="hierRoot2" presStyleCnt="0">
        <dgm:presLayoutVars>
          <dgm:hierBranch val="init"/>
        </dgm:presLayoutVars>
      </dgm:prSet>
      <dgm:spPr/>
    </dgm:pt>
    <dgm:pt modelId="{1306250E-ABDB-456D-9F8E-445F5A342EE3}" type="pres">
      <dgm:prSet presAssocID="{5A9B3CF9-E25D-414B-9EBE-576CDD407A17}" presName="rootComposite" presStyleCnt="0"/>
      <dgm:spPr/>
    </dgm:pt>
    <dgm:pt modelId="{DE914B54-5B30-4DF7-8D7B-1D6FE9F0E704}" type="pres">
      <dgm:prSet presAssocID="{5A9B3CF9-E25D-414B-9EBE-576CDD407A17}" presName="rootText" presStyleLbl="node2" presStyleIdx="1" presStyleCnt="3">
        <dgm:presLayoutVars>
          <dgm:chPref val="3"/>
        </dgm:presLayoutVars>
      </dgm:prSet>
      <dgm:spPr/>
    </dgm:pt>
    <dgm:pt modelId="{50391CC3-987E-42D5-8E73-0503DA37E998}" type="pres">
      <dgm:prSet presAssocID="{5A9B3CF9-E25D-414B-9EBE-576CDD407A17}" presName="rootConnector" presStyleLbl="node2" presStyleIdx="1" presStyleCnt="3"/>
      <dgm:spPr/>
    </dgm:pt>
    <dgm:pt modelId="{00351623-7316-4882-8F99-29CF1B65723F}" type="pres">
      <dgm:prSet presAssocID="{5A9B3CF9-E25D-414B-9EBE-576CDD407A17}" presName="hierChild4" presStyleCnt="0"/>
      <dgm:spPr/>
    </dgm:pt>
    <dgm:pt modelId="{7AE325C1-5D8A-4C6B-818A-5B80CDE7E5AA}" type="pres">
      <dgm:prSet presAssocID="{5A9B3CF9-E25D-414B-9EBE-576CDD407A17}" presName="hierChild5" presStyleCnt="0"/>
      <dgm:spPr/>
    </dgm:pt>
    <dgm:pt modelId="{C02C3F46-07B7-4D9C-BAE4-F7BA5C8A6DB1}" type="pres">
      <dgm:prSet presAssocID="{4C3F50AF-7F71-4438-9B09-19397C2FA071}" presName="Name37" presStyleLbl="parChTrans1D2" presStyleIdx="2" presStyleCnt="3"/>
      <dgm:spPr/>
    </dgm:pt>
    <dgm:pt modelId="{BA43B18F-7D66-4968-B92A-8EE1F46A1129}" type="pres">
      <dgm:prSet presAssocID="{16994DB6-EA36-47EA-9A02-1D5D06436CCA}" presName="hierRoot2" presStyleCnt="0">
        <dgm:presLayoutVars>
          <dgm:hierBranch val="init"/>
        </dgm:presLayoutVars>
      </dgm:prSet>
      <dgm:spPr/>
    </dgm:pt>
    <dgm:pt modelId="{C7509CF3-A943-44F9-9A49-D4C3247FF344}" type="pres">
      <dgm:prSet presAssocID="{16994DB6-EA36-47EA-9A02-1D5D06436CCA}" presName="rootComposite" presStyleCnt="0"/>
      <dgm:spPr/>
    </dgm:pt>
    <dgm:pt modelId="{816DA760-5502-4EC2-AE41-CDB9E3045FA6}" type="pres">
      <dgm:prSet presAssocID="{16994DB6-EA36-47EA-9A02-1D5D06436CCA}" presName="rootText" presStyleLbl="node2" presStyleIdx="2" presStyleCnt="3">
        <dgm:presLayoutVars>
          <dgm:chPref val="3"/>
        </dgm:presLayoutVars>
      </dgm:prSet>
      <dgm:spPr/>
    </dgm:pt>
    <dgm:pt modelId="{49F20935-062C-4892-8870-0DEF68FD51D6}" type="pres">
      <dgm:prSet presAssocID="{16994DB6-EA36-47EA-9A02-1D5D06436CCA}" presName="rootConnector" presStyleLbl="node2" presStyleIdx="2" presStyleCnt="3"/>
      <dgm:spPr/>
    </dgm:pt>
    <dgm:pt modelId="{9B3FA967-B414-4BDB-B29C-E0B5A6E5DF02}" type="pres">
      <dgm:prSet presAssocID="{16994DB6-EA36-47EA-9A02-1D5D06436CCA}" presName="hierChild4" presStyleCnt="0"/>
      <dgm:spPr/>
    </dgm:pt>
    <dgm:pt modelId="{D0C65AC1-EE07-4C17-B21D-8C5BF2D13D85}" type="pres">
      <dgm:prSet presAssocID="{16994DB6-EA36-47EA-9A02-1D5D06436CCA}" presName="hierChild5" presStyleCnt="0"/>
      <dgm:spPr/>
    </dgm:pt>
    <dgm:pt modelId="{E1B3D03D-5868-43AF-A0EC-F93FBCBE8089}" type="pres">
      <dgm:prSet presAssocID="{852C158D-9DED-4EFF-9FC3-54046AA5D9E4}" presName="hierChild3" presStyleCnt="0"/>
      <dgm:spPr/>
    </dgm:pt>
  </dgm:ptLst>
  <dgm:cxnLst>
    <dgm:cxn modelId="{599BFB19-540C-415F-A4BA-AD4E91F18AEF}" srcId="{852C158D-9DED-4EFF-9FC3-54046AA5D9E4}" destId="{16994DB6-EA36-47EA-9A02-1D5D06436CCA}" srcOrd="2" destOrd="0" parTransId="{4C3F50AF-7F71-4438-9B09-19397C2FA071}" sibTransId="{FD5978A9-8CA7-449F-A225-A889A35BA62A}"/>
    <dgm:cxn modelId="{CEDBEE30-FC1A-444C-B65D-5CA26D67292B}" type="presOf" srcId="{852C158D-9DED-4EFF-9FC3-54046AA5D9E4}" destId="{DBDD490E-A126-4183-8242-D1002AF8E170}" srcOrd="0" destOrd="0" presId="urn:microsoft.com/office/officeart/2005/8/layout/orgChart1"/>
    <dgm:cxn modelId="{A7D45233-7FE5-4AC5-AF7D-410B1A537774}" srcId="{852C158D-9DED-4EFF-9FC3-54046AA5D9E4}" destId="{5A9B3CF9-E25D-414B-9EBE-576CDD407A17}" srcOrd="1" destOrd="0" parTransId="{4AE72B6A-636C-4732-9091-8FF017447F02}" sibTransId="{108CA46F-239B-4008-B9EB-F850F9580808}"/>
    <dgm:cxn modelId="{4E0F6A35-61CF-4E79-BDB9-8876FEB062FD}" type="presOf" srcId="{4AE72B6A-636C-4732-9091-8FF017447F02}" destId="{961ECD02-D52B-4BD3-9993-620AE49AA264}" srcOrd="0" destOrd="0" presId="urn:microsoft.com/office/officeart/2005/8/layout/orgChart1"/>
    <dgm:cxn modelId="{913F2A3F-FBF5-4934-A162-32D260294323}" type="presOf" srcId="{852C158D-9DED-4EFF-9FC3-54046AA5D9E4}" destId="{1F0D36B4-29C0-4DD1-B9F1-C0BAD8880F31}" srcOrd="1" destOrd="0" presId="urn:microsoft.com/office/officeart/2005/8/layout/orgChart1"/>
    <dgm:cxn modelId="{1015945D-03FF-47DB-857E-298DF1F26DDD}" srcId="{852C158D-9DED-4EFF-9FC3-54046AA5D9E4}" destId="{59AC6512-FB99-45D4-BD98-E7EB43BA68C4}" srcOrd="0" destOrd="0" parTransId="{DDA7024C-1FBC-4634-84F7-7E1B83166CDF}" sibTransId="{2DF1ECD0-D727-4FE4-B640-E9C4A9D05E24}"/>
    <dgm:cxn modelId="{CE64CE61-7DFE-46DE-872F-A82644C83C84}" type="presOf" srcId="{DDA7024C-1FBC-4634-84F7-7E1B83166CDF}" destId="{FC901C06-CFD6-427E-8189-3B140AF5C991}" srcOrd="0" destOrd="0" presId="urn:microsoft.com/office/officeart/2005/8/layout/orgChart1"/>
    <dgm:cxn modelId="{6A7D8168-9C6D-4C10-84FF-7CAE6A936F05}" type="presOf" srcId="{59AC6512-FB99-45D4-BD98-E7EB43BA68C4}" destId="{CBFF8DC4-4C10-41FD-B7A1-9011108938B4}" srcOrd="1" destOrd="0" presId="urn:microsoft.com/office/officeart/2005/8/layout/orgChart1"/>
    <dgm:cxn modelId="{501F514F-C5D2-4F16-B8C2-671D9C363EAA}" type="presOf" srcId="{36074FD1-966D-4338-ADDF-8EC4ED517A08}" destId="{2EF58040-1ABC-423D-B4FE-E5EBEC39065E}" srcOrd="0" destOrd="0" presId="urn:microsoft.com/office/officeart/2005/8/layout/orgChart1"/>
    <dgm:cxn modelId="{5399857C-19A2-4657-8A0F-37D22E4AC272}" type="presOf" srcId="{59AC6512-FB99-45D4-BD98-E7EB43BA68C4}" destId="{4E9028AA-C217-45D5-B49A-26DEBF058A88}" srcOrd="0" destOrd="0" presId="urn:microsoft.com/office/officeart/2005/8/layout/orgChart1"/>
    <dgm:cxn modelId="{A00EF97C-F65D-467E-9454-5D7BE5F25CBC}" type="presOf" srcId="{5A9B3CF9-E25D-414B-9EBE-576CDD407A17}" destId="{DE914B54-5B30-4DF7-8D7B-1D6FE9F0E704}" srcOrd="0" destOrd="0" presId="urn:microsoft.com/office/officeart/2005/8/layout/orgChart1"/>
    <dgm:cxn modelId="{92BA21A6-7A24-4B45-A83B-007A0D0657AD}" type="presOf" srcId="{4C3F50AF-7F71-4438-9B09-19397C2FA071}" destId="{C02C3F46-07B7-4D9C-BAE4-F7BA5C8A6DB1}" srcOrd="0" destOrd="0" presId="urn:microsoft.com/office/officeart/2005/8/layout/orgChart1"/>
    <dgm:cxn modelId="{5C0DF3AC-0FA6-4C24-A3FC-8DCA2694C8AF}" type="presOf" srcId="{16994DB6-EA36-47EA-9A02-1D5D06436CCA}" destId="{816DA760-5502-4EC2-AE41-CDB9E3045FA6}" srcOrd="0" destOrd="0" presId="urn:microsoft.com/office/officeart/2005/8/layout/orgChart1"/>
    <dgm:cxn modelId="{F7DC5FBF-F464-4B7C-BE14-C56F1BF8651B}" srcId="{36074FD1-966D-4338-ADDF-8EC4ED517A08}" destId="{852C158D-9DED-4EFF-9FC3-54046AA5D9E4}" srcOrd="0" destOrd="0" parTransId="{07F5C168-C17B-4C75-902C-38D891675B92}" sibTransId="{39D8E022-CA0C-4ACC-95BE-8ABDBE3C0BC3}"/>
    <dgm:cxn modelId="{ED5944D7-4B04-4A0B-8029-767FA9561497}" type="presOf" srcId="{5A9B3CF9-E25D-414B-9EBE-576CDD407A17}" destId="{50391CC3-987E-42D5-8E73-0503DA37E998}" srcOrd="1" destOrd="0" presId="urn:microsoft.com/office/officeart/2005/8/layout/orgChart1"/>
    <dgm:cxn modelId="{6BBFC9F4-B9AE-4209-8D5B-44D98B401225}" type="presOf" srcId="{16994DB6-EA36-47EA-9A02-1D5D06436CCA}" destId="{49F20935-062C-4892-8870-0DEF68FD51D6}" srcOrd="1" destOrd="0" presId="urn:microsoft.com/office/officeart/2005/8/layout/orgChart1"/>
    <dgm:cxn modelId="{80808FEC-1ABA-4B46-8825-B3A9D30A7775}" type="presParOf" srcId="{2EF58040-1ABC-423D-B4FE-E5EBEC39065E}" destId="{64488D92-F400-4BAD-91E1-55A79A4925BB}" srcOrd="0" destOrd="0" presId="urn:microsoft.com/office/officeart/2005/8/layout/orgChart1"/>
    <dgm:cxn modelId="{A67FEF3A-E145-45BE-8370-372C49567A01}" type="presParOf" srcId="{64488D92-F400-4BAD-91E1-55A79A4925BB}" destId="{E36AD225-ABBC-4B35-BEA5-7EA198E9E8A4}" srcOrd="0" destOrd="0" presId="urn:microsoft.com/office/officeart/2005/8/layout/orgChart1"/>
    <dgm:cxn modelId="{1644972C-13DF-4ACC-83BA-5EFE3792E0A5}" type="presParOf" srcId="{E36AD225-ABBC-4B35-BEA5-7EA198E9E8A4}" destId="{DBDD490E-A126-4183-8242-D1002AF8E170}" srcOrd="0" destOrd="0" presId="urn:microsoft.com/office/officeart/2005/8/layout/orgChart1"/>
    <dgm:cxn modelId="{06C4F532-AACE-4EBB-9CEE-91BCF8261F07}" type="presParOf" srcId="{E36AD225-ABBC-4B35-BEA5-7EA198E9E8A4}" destId="{1F0D36B4-29C0-4DD1-B9F1-C0BAD8880F31}" srcOrd="1" destOrd="0" presId="urn:microsoft.com/office/officeart/2005/8/layout/orgChart1"/>
    <dgm:cxn modelId="{7DC8F3AE-54BF-42B8-A675-3A862776FC7F}" type="presParOf" srcId="{64488D92-F400-4BAD-91E1-55A79A4925BB}" destId="{9342C47A-2F15-4A65-B137-1BEAF70E85F9}" srcOrd="1" destOrd="0" presId="urn:microsoft.com/office/officeart/2005/8/layout/orgChart1"/>
    <dgm:cxn modelId="{B0CC8E87-333B-4A34-B90B-AB0F625C322C}" type="presParOf" srcId="{9342C47A-2F15-4A65-B137-1BEAF70E85F9}" destId="{FC901C06-CFD6-427E-8189-3B140AF5C991}" srcOrd="0" destOrd="0" presId="urn:microsoft.com/office/officeart/2005/8/layout/orgChart1"/>
    <dgm:cxn modelId="{5B4690F1-990E-45E9-87FA-0E492AD13637}" type="presParOf" srcId="{9342C47A-2F15-4A65-B137-1BEAF70E85F9}" destId="{7FAB22A8-2F40-4C1F-A5B5-BE707AEEDC0E}" srcOrd="1" destOrd="0" presId="urn:microsoft.com/office/officeart/2005/8/layout/orgChart1"/>
    <dgm:cxn modelId="{AE0E2CFE-D1D9-4882-B2CF-7337FD04C795}" type="presParOf" srcId="{7FAB22A8-2F40-4C1F-A5B5-BE707AEEDC0E}" destId="{4656237C-8DB4-47C9-BCF0-BC9EF79D7608}" srcOrd="0" destOrd="0" presId="urn:microsoft.com/office/officeart/2005/8/layout/orgChart1"/>
    <dgm:cxn modelId="{79526876-8DD0-40C2-B277-4C7D1C1F50EF}" type="presParOf" srcId="{4656237C-8DB4-47C9-BCF0-BC9EF79D7608}" destId="{4E9028AA-C217-45D5-B49A-26DEBF058A88}" srcOrd="0" destOrd="0" presId="urn:microsoft.com/office/officeart/2005/8/layout/orgChart1"/>
    <dgm:cxn modelId="{6D67C4F5-C2C1-41E6-BEE8-2690F766A2FD}" type="presParOf" srcId="{4656237C-8DB4-47C9-BCF0-BC9EF79D7608}" destId="{CBFF8DC4-4C10-41FD-B7A1-9011108938B4}" srcOrd="1" destOrd="0" presId="urn:microsoft.com/office/officeart/2005/8/layout/orgChart1"/>
    <dgm:cxn modelId="{A4099B5F-596B-4792-BF77-C0471C865AE2}" type="presParOf" srcId="{7FAB22A8-2F40-4C1F-A5B5-BE707AEEDC0E}" destId="{9B77A8B6-F6ED-4B01-B38E-50C3AC3195D2}" srcOrd="1" destOrd="0" presId="urn:microsoft.com/office/officeart/2005/8/layout/orgChart1"/>
    <dgm:cxn modelId="{07B3CBE3-ED39-4472-AE66-93E6ED0968DD}" type="presParOf" srcId="{7FAB22A8-2F40-4C1F-A5B5-BE707AEEDC0E}" destId="{14DF0B7B-F33C-43FA-8F7E-7EBDE987EBBD}" srcOrd="2" destOrd="0" presId="urn:microsoft.com/office/officeart/2005/8/layout/orgChart1"/>
    <dgm:cxn modelId="{D0FE59BF-AF03-4A56-8F8A-C6B60C633F62}" type="presParOf" srcId="{9342C47A-2F15-4A65-B137-1BEAF70E85F9}" destId="{961ECD02-D52B-4BD3-9993-620AE49AA264}" srcOrd="2" destOrd="0" presId="urn:microsoft.com/office/officeart/2005/8/layout/orgChart1"/>
    <dgm:cxn modelId="{1D5F0A69-30D6-4B50-B1AD-1F0A35D8AFE8}" type="presParOf" srcId="{9342C47A-2F15-4A65-B137-1BEAF70E85F9}" destId="{F0E00DC6-3E5F-443D-90A5-B6BCB6B7FA24}" srcOrd="3" destOrd="0" presId="urn:microsoft.com/office/officeart/2005/8/layout/orgChart1"/>
    <dgm:cxn modelId="{486E4335-9320-49D4-87C1-794760702D62}" type="presParOf" srcId="{F0E00DC6-3E5F-443D-90A5-B6BCB6B7FA24}" destId="{1306250E-ABDB-456D-9F8E-445F5A342EE3}" srcOrd="0" destOrd="0" presId="urn:microsoft.com/office/officeart/2005/8/layout/orgChart1"/>
    <dgm:cxn modelId="{63AD50CD-BE72-45EC-8117-F20ADDF93199}" type="presParOf" srcId="{1306250E-ABDB-456D-9F8E-445F5A342EE3}" destId="{DE914B54-5B30-4DF7-8D7B-1D6FE9F0E704}" srcOrd="0" destOrd="0" presId="urn:microsoft.com/office/officeart/2005/8/layout/orgChart1"/>
    <dgm:cxn modelId="{743EC1D2-EDA0-470F-8749-41E91EE7935A}" type="presParOf" srcId="{1306250E-ABDB-456D-9F8E-445F5A342EE3}" destId="{50391CC3-987E-42D5-8E73-0503DA37E998}" srcOrd="1" destOrd="0" presId="urn:microsoft.com/office/officeart/2005/8/layout/orgChart1"/>
    <dgm:cxn modelId="{2BE745DC-DA0A-40A6-AE62-6D1041A764D0}" type="presParOf" srcId="{F0E00DC6-3E5F-443D-90A5-B6BCB6B7FA24}" destId="{00351623-7316-4882-8F99-29CF1B65723F}" srcOrd="1" destOrd="0" presId="urn:microsoft.com/office/officeart/2005/8/layout/orgChart1"/>
    <dgm:cxn modelId="{ADEA32F4-BE39-4F02-804B-4F4541A79928}" type="presParOf" srcId="{F0E00DC6-3E5F-443D-90A5-B6BCB6B7FA24}" destId="{7AE325C1-5D8A-4C6B-818A-5B80CDE7E5AA}" srcOrd="2" destOrd="0" presId="urn:microsoft.com/office/officeart/2005/8/layout/orgChart1"/>
    <dgm:cxn modelId="{48B36BB1-E383-48C2-94D3-9643B2FB1342}" type="presParOf" srcId="{9342C47A-2F15-4A65-B137-1BEAF70E85F9}" destId="{C02C3F46-07B7-4D9C-BAE4-F7BA5C8A6DB1}" srcOrd="4" destOrd="0" presId="urn:microsoft.com/office/officeart/2005/8/layout/orgChart1"/>
    <dgm:cxn modelId="{D88C3836-CAD9-4126-9692-A2E93DC2CF04}" type="presParOf" srcId="{9342C47A-2F15-4A65-B137-1BEAF70E85F9}" destId="{BA43B18F-7D66-4968-B92A-8EE1F46A1129}" srcOrd="5" destOrd="0" presId="urn:microsoft.com/office/officeart/2005/8/layout/orgChart1"/>
    <dgm:cxn modelId="{3C4D3563-A176-46BB-BC8F-E1DB8CC5F225}" type="presParOf" srcId="{BA43B18F-7D66-4968-B92A-8EE1F46A1129}" destId="{C7509CF3-A943-44F9-9A49-D4C3247FF344}" srcOrd="0" destOrd="0" presId="urn:microsoft.com/office/officeart/2005/8/layout/orgChart1"/>
    <dgm:cxn modelId="{681182B3-23AC-4CE2-A8A8-7EB6BED177E0}" type="presParOf" srcId="{C7509CF3-A943-44F9-9A49-D4C3247FF344}" destId="{816DA760-5502-4EC2-AE41-CDB9E3045FA6}" srcOrd="0" destOrd="0" presId="urn:microsoft.com/office/officeart/2005/8/layout/orgChart1"/>
    <dgm:cxn modelId="{121C2C2D-9FD7-40EF-AD73-9A872F9470C2}" type="presParOf" srcId="{C7509CF3-A943-44F9-9A49-D4C3247FF344}" destId="{49F20935-062C-4892-8870-0DEF68FD51D6}" srcOrd="1" destOrd="0" presId="urn:microsoft.com/office/officeart/2005/8/layout/orgChart1"/>
    <dgm:cxn modelId="{D32873D1-85CA-47A8-9478-14E88DFE90BB}" type="presParOf" srcId="{BA43B18F-7D66-4968-B92A-8EE1F46A1129}" destId="{9B3FA967-B414-4BDB-B29C-E0B5A6E5DF02}" srcOrd="1" destOrd="0" presId="urn:microsoft.com/office/officeart/2005/8/layout/orgChart1"/>
    <dgm:cxn modelId="{2CE2CFDA-8E3B-4BC8-B4F2-DB1833E13EFA}" type="presParOf" srcId="{BA43B18F-7D66-4968-B92A-8EE1F46A1129}" destId="{D0C65AC1-EE07-4C17-B21D-8C5BF2D13D85}" srcOrd="2" destOrd="0" presId="urn:microsoft.com/office/officeart/2005/8/layout/orgChart1"/>
    <dgm:cxn modelId="{742A1F22-A391-4918-9850-621AB8E4ECD3}" type="presParOf" srcId="{64488D92-F400-4BAD-91E1-55A79A4925BB}" destId="{E1B3D03D-5868-43AF-A0EC-F93FBCBE808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2C3F46-07B7-4D9C-BAE4-F7BA5C8A6DB1}">
      <dsp:nvSpPr>
        <dsp:cNvPr id="0" name=""/>
        <dsp:cNvSpPr/>
      </dsp:nvSpPr>
      <dsp:spPr>
        <a:xfrm>
          <a:off x="406400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10"/>
              </a:lnTo>
              <a:lnTo>
                <a:pt x="2875309" y="249510"/>
              </a:lnTo>
              <a:lnTo>
                <a:pt x="2875309" y="4990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1ECD02-D52B-4BD3-9993-620AE49AA264}">
      <dsp:nvSpPr>
        <dsp:cNvPr id="0" name=""/>
        <dsp:cNvSpPr/>
      </dsp:nvSpPr>
      <dsp:spPr>
        <a:xfrm>
          <a:off x="4018280" y="2459823"/>
          <a:ext cx="91440" cy="499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901C06-CFD6-427E-8189-3B140AF5C991}">
      <dsp:nvSpPr>
        <dsp:cNvPr id="0" name=""/>
        <dsp:cNvSpPr/>
      </dsp:nvSpPr>
      <dsp:spPr>
        <a:xfrm>
          <a:off x="118869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249510"/>
              </a:lnTo>
              <a:lnTo>
                <a:pt x="0" y="249510"/>
              </a:lnTo>
              <a:lnTo>
                <a:pt x="0" y="4990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DD490E-A126-4183-8242-D1002AF8E170}">
      <dsp:nvSpPr>
        <dsp:cNvPr id="0" name=""/>
        <dsp:cNvSpPr/>
      </dsp:nvSpPr>
      <dsp:spPr>
        <a:xfrm>
          <a:off x="2875855" y="1271678"/>
          <a:ext cx="2376289" cy="11881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UserProfileModule</a:t>
          </a:r>
          <a:endParaRPr lang="en-US" sz="1800" kern="1200" dirty="0"/>
        </a:p>
      </dsp:txBody>
      <dsp:txXfrm>
        <a:off x="2875855" y="1271678"/>
        <a:ext cx="2376289" cy="1188144"/>
      </dsp:txXfrm>
    </dsp:sp>
    <dsp:sp modelId="{4E9028AA-C217-45D5-B49A-26DEBF058A88}">
      <dsp:nvSpPr>
        <dsp:cNvPr id="0" name=""/>
        <dsp:cNvSpPr/>
      </dsp:nvSpPr>
      <dsp:spPr>
        <a:xfrm>
          <a:off x="545" y="2958843"/>
          <a:ext cx="2376289" cy="118814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AboutUserComponent</a:t>
          </a:r>
          <a:endParaRPr lang="en-US" sz="1800" kern="1200" dirty="0"/>
        </a:p>
      </dsp:txBody>
      <dsp:txXfrm>
        <a:off x="545" y="2958843"/>
        <a:ext cx="2376289" cy="1188144"/>
      </dsp:txXfrm>
    </dsp:sp>
    <dsp:sp modelId="{DE914B54-5B30-4DF7-8D7B-1D6FE9F0E704}">
      <dsp:nvSpPr>
        <dsp:cNvPr id="0" name=""/>
        <dsp:cNvSpPr/>
      </dsp:nvSpPr>
      <dsp:spPr>
        <a:xfrm>
          <a:off x="2875855" y="2958843"/>
          <a:ext cx="2376289" cy="118814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UserFeedComponent</a:t>
          </a:r>
          <a:endParaRPr lang="en-US" sz="1800" kern="1200" dirty="0"/>
        </a:p>
      </dsp:txBody>
      <dsp:txXfrm>
        <a:off x="2875855" y="2958843"/>
        <a:ext cx="2376289" cy="1188144"/>
      </dsp:txXfrm>
    </dsp:sp>
    <dsp:sp modelId="{816DA760-5502-4EC2-AE41-CDB9E3045FA6}">
      <dsp:nvSpPr>
        <dsp:cNvPr id="0" name=""/>
        <dsp:cNvSpPr/>
      </dsp:nvSpPr>
      <dsp:spPr>
        <a:xfrm>
          <a:off x="5751165" y="2958843"/>
          <a:ext cx="2376289" cy="118814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UserSettingsComponent</a:t>
          </a:r>
          <a:endParaRPr lang="en-US" sz="1800" kern="1200" dirty="0"/>
        </a:p>
      </dsp:txBody>
      <dsp:txXfrm>
        <a:off x="5751165" y="2958843"/>
        <a:ext cx="2376289" cy="1188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3A902C-CB19-4819-ACEB-F6D1BF5851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D1822F-3473-4654-A5D6-D1B20AFA23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C5670-32FF-457E-8784-B07F37C6B4F9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AA3B7-A51C-4D5A-B51B-8F75962216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977B4-639A-4C91-9E96-A868CCA6181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6A2C6-D7F8-4F8E-B193-3A7D9173D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479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A5E99-2C40-4DAE-9D0E-6D9C09F9609C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10FE1-1644-41AD-A4C0-C1011B419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32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10FE1-1644-41AD-A4C0-C1011B4190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7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C8E4CD75-440C-4655-9C8B-29AD33784AD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19805" y="-73128"/>
            <a:ext cx="12431608" cy="693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10" b="0" i="0" u="none" strike="noStrike" cap="none" normalizeH="0" baseline="0" dirty="0">
                <a:ln>
                  <a:noFill/>
                </a:ln>
                <a:solidFill>
                  <a:srgbClr val="EAEAEA"/>
                </a:solidFill>
                <a:effectLst/>
                <a:latin typeface="Arial Unicode MS"/>
              </a:rPr>
              <a:t>00000010 01001100 01000010 01111110 01010010 11010100 00101001 01111110 10010111 01001101 10101101 00100000 11000110 01111110 01001101 00111101 00100110 10111110 00010111 11110100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10" b="0" i="0" u="none" strike="noStrike" cap="none" normalizeH="0" baseline="0" dirty="0">
                <a:ln>
                  <a:noFill/>
                </a:ln>
                <a:solidFill>
                  <a:srgbClr val="EAEAEA"/>
                </a:solidFill>
                <a:effectLst/>
                <a:latin typeface="Arial Unicode MS"/>
              </a:rPr>
              <a:t>01010010 00000110 01011010 11011110 01011000 11000100 10111100 00101110 10110010 01001000 01010010 01110000 10111101 11100111 00101011 11101001 01111000 11111000 01011100 10110111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10" b="0" i="0" u="none" strike="noStrike" cap="none" normalizeH="0" baseline="0" dirty="0">
                <a:ln>
                  <a:noFill/>
                </a:ln>
                <a:solidFill>
                  <a:srgbClr val="EAEAEA"/>
                </a:solidFill>
                <a:effectLst/>
                <a:latin typeface="Arial Unicode MS"/>
              </a:rPr>
              <a:t>10010001 11110001 11110011 01101110 11011110 01111000 10111101 10011000 11011011 11001100 00000100 00001001 10100111 11010111 01011110 00110100 11101110 01111011 01111110 10111011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10" b="0" i="0" u="none" strike="noStrike" cap="none" normalizeH="0" baseline="0" dirty="0">
                <a:ln>
                  <a:noFill/>
                </a:ln>
                <a:solidFill>
                  <a:srgbClr val="EAEAEA"/>
                </a:solidFill>
                <a:effectLst/>
                <a:latin typeface="Arial Unicode MS"/>
              </a:rPr>
              <a:t>00111111 11000001 10010001 11000000 10111100 10101001 11000001 00110111 10100000 10100110 11111011 01000011 11001101 11010100 01101110 01010100 01101011 10001011 00011110 01011000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10" b="0" i="0" u="none" strike="noStrike" cap="none" normalizeH="0" baseline="0" dirty="0">
                <a:ln>
                  <a:noFill/>
                </a:ln>
                <a:solidFill>
                  <a:srgbClr val="EAEAEA"/>
                </a:solidFill>
                <a:effectLst/>
                <a:latin typeface="Arial Unicode MS"/>
              </a:rPr>
              <a:t>10011101 00111101 10000101 11110010 10100111 11001010 01110000 10001010 00011100 10001011 10111110 10100100 10011110 11000010 10100111 00000111 01010011 01101011 01010111 01111001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10" b="0" i="0" u="none" strike="noStrike" cap="none" normalizeH="0" baseline="0" dirty="0">
                <a:ln>
                  <a:noFill/>
                </a:ln>
                <a:solidFill>
                  <a:srgbClr val="EAEAEA"/>
                </a:solidFill>
                <a:effectLst/>
                <a:latin typeface="Arial Unicode MS"/>
              </a:rPr>
              <a:t>10010011 10011100 11001010 01010110 11110010 01010001 11101100 10010101 11000011 10100111 00100000 01111101 01010110 11101110 00010101 00000110 11111000 00001000 01100101 10101111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10" b="0" i="0" u="none" strike="noStrike" cap="none" normalizeH="0" baseline="0" dirty="0">
                <a:ln>
                  <a:noFill/>
                </a:ln>
                <a:solidFill>
                  <a:srgbClr val="EAEAEA"/>
                </a:solidFill>
                <a:effectLst/>
                <a:latin typeface="Arial Unicode MS"/>
              </a:rPr>
              <a:t>10110000 00011111 01001001 00111100 01011101 10001111 11001110 11111000 01101101 10101100 01111011 00000110 01011001 00100111 10110111 01101011 00110011 11001100 11011011 00010100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10" b="0" i="0" u="none" strike="noStrike" cap="none" normalizeH="0" baseline="0" dirty="0">
                <a:ln>
                  <a:noFill/>
                </a:ln>
                <a:solidFill>
                  <a:srgbClr val="EAEAEA"/>
                </a:solidFill>
                <a:effectLst/>
                <a:latin typeface="Arial Unicode MS"/>
              </a:rPr>
              <a:t>01100010 00111000 11101100 11010101 11100000 00101010 00110111 11001001 11100001 11010011 00100011 11000111 10010101 01010011 10010111 00001111 00100101 11110010 11010011 11100000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10" b="0" i="0" u="none" strike="noStrike" cap="none" normalizeH="0" baseline="0" dirty="0">
                <a:ln>
                  <a:noFill/>
                </a:ln>
                <a:solidFill>
                  <a:srgbClr val="EAEAEA"/>
                </a:solidFill>
                <a:effectLst/>
                <a:latin typeface="Arial Unicode MS"/>
              </a:rPr>
              <a:t>00011010 01001011 01101101 11111011 01011011 11110100 00011011 10000001 00110111 11111000 01111010 11000101 10100110 10101110 11101110 10001101 10101100 00000010 10101110 11010100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10" b="0" i="0" u="none" strike="noStrike" cap="none" normalizeH="0" baseline="0" dirty="0">
                <a:ln>
                  <a:noFill/>
                </a:ln>
                <a:solidFill>
                  <a:srgbClr val="EAEAEA"/>
                </a:solidFill>
                <a:effectLst/>
                <a:latin typeface="Arial Unicode MS"/>
              </a:rPr>
              <a:t>00100011 11011110 00101101 00101000 00110111 10001000 00111001 00100000 01010111 11011001 01000010 00011100 11010011 10111100 11111000 00101110 10011101 10001010 01000110 11111001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10" b="0" i="0" u="none" strike="noStrike" cap="none" normalizeH="0" baseline="0" dirty="0">
                <a:ln>
                  <a:noFill/>
                </a:ln>
                <a:solidFill>
                  <a:srgbClr val="EAEAEA"/>
                </a:solidFill>
                <a:effectLst/>
                <a:latin typeface="Arial Unicode MS"/>
              </a:rPr>
              <a:t>01010011 00000001 01111111 00100111 10111000 10001010 11110001 10001110 00010110 01000111 11101001 11001100 01111000 00010100 00101000 00000100 10011001 11110110 00010001 10000010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10" b="0" i="0" u="none" strike="noStrike" cap="none" normalizeH="0" baseline="0" dirty="0">
                <a:ln>
                  <a:noFill/>
                </a:ln>
                <a:solidFill>
                  <a:srgbClr val="EAEAEA"/>
                </a:solidFill>
                <a:effectLst/>
                <a:latin typeface="Arial Unicode MS"/>
              </a:rPr>
              <a:t>10111100 00101000 10011000 10111001 01010001 01100001 01001010 00001010 01011100 00000001 11000011 01001000 01111111 11011001 10100010 11000000 11101001 01101011 01101111 11011000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10" b="0" i="0" u="none" strike="noStrike" cap="none" normalizeH="0" baseline="0" dirty="0">
                <a:ln>
                  <a:noFill/>
                </a:ln>
                <a:solidFill>
                  <a:srgbClr val="EAEAEA"/>
                </a:solidFill>
                <a:effectLst/>
                <a:latin typeface="Arial Unicode MS"/>
              </a:rPr>
              <a:t>11000010 01100001 01101110 10010111 00110011 00111001 10001111 10101011 10101010 10111011 00110011 11110011 00111101 01111111 01101110 10100110 10110010 00111110 00101101 11111101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10" b="0" i="0" u="none" strike="noStrike" cap="none" normalizeH="0" baseline="0" dirty="0">
                <a:ln>
                  <a:noFill/>
                </a:ln>
                <a:solidFill>
                  <a:srgbClr val="EAEAEA"/>
                </a:solidFill>
                <a:effectLst/>
                <a:latin typeface="Arial Unicode MS"/>
              </a:rPr>
              <a:t>00000111 11111010 01101111 00100110 01100010 11111110 01001101 01001111 00101001 10111001 01010111 11010010 10001111 10111001 10000111 00011011 10001011 01100101 10101000 10011001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10" b="0" i="0" u="none" strike="noStrike" cap="none" normalizeH="0" baseline="0" dirty="0">
                <a:ln>
                  <a:noFill/>
                </a:ln>
                <a:solidFill>
                  <a:srgbClr val="EAEAEA"/>
                </a:solidFill>
                <a:effectLst/>
                <a:latin typeface="Arial Unicode MS"/>
              </a:rPr>
              <a:t>00110100 00000001 00001011 01100111 01111110 01110010 10101111 10000111 01101010 11011111 10100101 00100001 00100100 11101110 00011010 10010011 10100010 00001101 11000000 11110011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10" b="0" i="0" u="none" strike="noStrike" cap="none" normalizeH="0" baseline="0" dirty="0">
                <a:ln>
                  <a:noFill/>
                </a:ln>
                <a:solidFill>
                  <a:srgbClr val="EAEAEA"/>
                </a:solidFill>
                <a:effectLst/>
                <a:latin typeface="Arial Unicode MS"/>
              </a:rPr>
              <a:t>01100110 00011010 01010111 00001101 11010111 10010000 01001100 00001011 01110111 00000010 10110011 00111101 11000000 01001011 10100000 11011010 11100111 00100111 00111000 11100111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10" b="0" i="0" u="none" strike="noStrike" cap="none" normalizeH="0" baseline="0" dirty="0">
                <a:ln>
                  <a:noFill/>
                </a:ln>
                <a:solidFill>
                  <a:srgbClr val="EAEAEA"/>
                </a:solidFill>
                <a:effectLst/>
                <a:latin typeface="Arial Unicode MS"/>
              </a:rPr>
              <a:t>00001001 01110110 10011100 10110011 00101011 11000001 10110111 00110100 00110000 00001001 00100101 10101101 11110001 11010011 11011000 10100001 10000110 11110100 10000111 11110000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10" b="0" i="0" u="none" strike="noStrike" cap="none" normalizeH="0" baseline="0" dirty="0">
                <a:ln>
                  <a:noFill/>
                </a:ln>
                <a:solidFill>
                  <a:srgbClr val="EAEAEA"/>
                </a:solidFill>
                <a:effectLst/>
                <a:latin typeface="Arial Unicode MS"/>
              </a:rPr>
              <a:t>10100100 00111011 10011010 11001000 11001101 10000010 00110111 11110011 00110001 00111011 10101000 11111101 11100110 11100101 10101000 01001101 00110001 00100110 11101001 11011001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10" b="0" i="0" u="none" strike="noStrike" cap="none" normalizeH="0" baseline="0" dirty="0">
                <a:ln>
                  <a:noFill/>
                </a:ln>
                <a:solidFill>
                  <a:srgbClr val="EAEAEA"/>
                </a:solidFill>
                <a:effectLst/>
                <a:latin typeface="Arial Unicode MS"/>
              </a:rPr>
              <a:t>11001100 00110101 11011101 11010101 00000100 11001010 01011001 00110110 00101011 00100011 10011101 11000110 01110100 10101110 11001111 10011110 10000110 01010001 01100110 00111000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10" b="0" i="0" u="none" strike="noStrike" cap="none" normalizeH="0" baseline="0" dirty="0">
                <a:ln>
                  <a:noFill/>
                </a:ln>
                <a:solidFill>
                  <a:srgbClr val="EAEAEA"/>
                </a:solidFill>
                <a:effectLst/>
                <a:latin typeface="Arial Unicode MS"/>
              </a:rPr>
              <a:t>10100001 11110101 00011000 00110001 10001110 10110011 01101101 10111111 11101101 00011010 11001101 10011001 11011000 11011110 11011101 11000101 10011001 10101111 00000100 11000010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10" b="0" i="0" u="none" strike="noStrike" cap="none" normalizeH="0" baseline="0" dirty="0">
                <a:ln>
                  <a:noFill/>
                </a:ln>
                <a:solidFill>
                  <a:srgbClr val="EAEAEA"/>
                </a:solidFill>
                <a:effectLst/>
                <a:latin typeface="Arial Unicode MS"/>
              </a:rPr>
              <a:t>10100000 01001101 11110001 11110101 00110010 01000011 01010001 00111110 11010001 10010111 10101100 00110100 10101101 10100111 10000100 11001000 00011111 10111101 00011100 11011101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10" b="0" i="0" u="none" strike="noStrike" cap="none" normalizeH="0" baseline="0" dirty="0">
                <a:ln>
                  <a:noFill/>
                </a:ln>
                <a:solidFill>
                  <a:srgbClr val="EAEAEA"/>
                </a:solidFill>
                <a:effectLst/>
                <a:latin typeface="Arial Unicode MS"/>
              </a:rPr>
              <a:t>01010010 00110111 11101001 11000001 10011001 00100001 01101111 10011001 00000010 10100101 01001110 10101111 01111010 10110011 00110001 01001111 11100110 11010100 01100100 10001110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10" b="0" i="0" u="none" strike="noStrike" cap="none" normalizeH="0" baseline="0" dirty="0">
                <a:ln>
                  <a:noFill/>
                </a:ln>
                <a:solidFill>
                  <a:srgbClr val="EAEAEA"/>
                </a:solidFill>
                <a:effectLst/>
                <a:latin typeface="Arial Unicode MS"/>
              </a:rPr>
              <a:t>10010001 00101101 11011001 11110100 01100101 11011111 00010011 10010010 11111010 00110110 01110110 11100011 01111001 00110001 11110101 00000101 11001110 00111100 01100110 10100010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10" b="0" i="0" u="none" strike="noStrike" cap="none" normalizeH="0" baseline="0" dirty="0">
                <a:ln>
                  <a:noFill/>
                </a:ln>
                <a:solidFill>
                  <a:srgbClr val="EAEAEA"/>
                </a:solidFill>
                <a:effectLst/>
                <a:latin typeface="Arial Unicode MS"/>
              </a:rPr>
              <a:t>01010010 01000000 00101010 00010010 10011100 10111000 00010011 10000011 00011001 10011000 10010111 10110110 01110110 01101010 11010011 00100011 10000011 01001001 01111010 00010001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10" b="0" i="0" u="none" strike="noStrike" cap="none" normalizeH="0" baseline="0" dirty="0">
                <a:ln>
                  <a:noFill/>
                </a:ln>
                <a:solidFill>
                  <a:srgbClr val="EAEAEA"/>
                </a:solidFill>
                <a:effectLst/>
                <a:latin typeface="Arial Unicode MS"/>
              </a:rPr>
              <a:t>00011101 10111111 00101101 01000000 10011100 10100110 11100010 11111011 10011111 10111010 11111101 00000010 11101001 00100001 10111101 10010000 00100011 00010000 01001001 10111001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10" b="0" i="0" u="none" strike="noStrike" cap="none" normalizeH="0" baseline="0" dirty="0">
                <a:ln>
                  <a:noFill/>
                </a:ln>
                <a:solidFill>
                  <a:srgbClr val="EAEAEA"/>
                </a:solidFill>
                <a:effectLst/>
                <a:latin typeface="Arial Unicode MS"/>
              </a:rPr>
              <a:t>01001111 01011101 00111110 01100011 01000110 00011101 11011111 01001011 01110001 10101011 11001010 00001001 01111010 11110011 01100000 11101001 00101101 00101101 10001100 01110000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10" b="0" i="0" u="none" strike="noStrike" cap="none" normalizeH="0" baseline="0" dirty="0">
                <a:ln>
                  <a:noFill/>
                </a:ln>
                <a:solidFill>
                  <a:srgbClr val="EAEAEA"/>
                </a:solidFill>
                <a:effectLst/>
                <a:latin typeface="Arial Unicode MS"/>
              </a:rPr>
              <a:t>11000001 00100010 00010000 01100101 00101011 01100111 11100000 01111001 11000110 01111111 01010011 11010000 00011000 00001100 10101110 00011111 00100011 10110011 10010100 11110110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10" b="0" i="0" u="none" strike="noStrike" cap="none" normalizeH="0" baseline="0" dirty="0">
                <a:ln>
                  <a:noFill/>
                </a:ln>
                <a:solidFill>
                  <a:srgbClr val="EAEAEA"/>
                </a:solidFill>
                <a:effectLst/>
                <a:latin typeface="Arial Unicode MS"/>
              </a:rPr>
              <a:t>10010110 11100001 01000000 01101110 01110100 01110100 00010011 10011101 00001111 10000111 00011011 01001100 01000101 00100111 11100010 10001001 10111100 11110101 10101011 10000001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10" b="0" i="0" u="none" strike="noStrike" cap="none" normalizeH="0" baseline="0" dirty="0">
                <a:ln>
                  <a:noFill/>
                </a:ln>
                <a:solidFill>
                  <a:srgbClr val="EAEAEA"/>
                </a:solidFill>
                <a:effectLst/>
                <a:latin typeface="Arial Unicode MS"/>
              </a:rPr>
              <a:t>11110011 01111110 01111011 11001000 00111111 00110101 11010010 00001001 00101001 10001111 10001101 01010010 10011101 10111011 11010000 00001000 11111001 00001011 11000100 10000100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10" b="0" i="0" u="none" strike="noStrike" cap="none" normalizeH="0" baseline="0" dirty="0">
                <a:ln>
                  <a:noFill/>
                </a:ln>
                <a:solidFill>
                  <a:srgbClr val="EAEAEA"/>
                </a:solidFill>
                <a:effectLst/>
                <a:latin typeface="Arial Unicode MS"/>
              </a:rPr>
              <a:t>10110110 11111000 11101110 01000011 11001000 00110001 10011011 00100011 01110001 00010110 00010000 10101001 01010101 10001000 10011000 11011100 01001100 01100011 00010111 10110110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10" b="0" i="0" u="none" strike="noStrike" cap="none" normalizeH="0" baseline="0" dirty="0">
                <a:ln>
                  <a:noFill/>
                </a:ln>
                <a:solidFill>
                  <a:srgbClr val="EAEAEA"/>
                </a:solidFill>
                <a:effectLst/>
                <a:latin typeface="Arial Unicode MS"/>
              </a:rPr>
              <a:t>00101000 10100110 01001010 01000010 10101010 01011100 10001100 10111011 10011011 00010010 11001111 00111101 00010000 10101000 10101111 01101111 01001010 01101010 11011111 11010110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10" b="0" i="0" u="none" strike="noStrike" cap="none" normalizeH="0" baseline="0" dirty="0">
                <a:ln>
                  <a:noFill/>
                </a:ln>
                <a:solidFill>
                  <a:srgbClr val="EAEAEA"/>
                </a:solidFill>
                <a:effectLst/>
                <a:latin typeface="Arial Unicode MS"/>
              </a:rPr>
              <a:t>00101100 01000001 11000110 10000010 10010001 11110110 00111110 11101011 01110010 10100000 11110100 00110111 11000000 01111101 11010110 11001011 00011111 00111001 00101111 11100101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10" b="0" i="0" u="none" strike="noStrike" cap="none" normalizeH="0" baseline="0" dirty="0">
                <a:ln>
                  <a:noFill/>
                </a:ln>
                <a:solidFill>
                  <a:srgbClr val="EAEAEA"/>
                </a:solidFill>
                <a:effectLst/>
                <a:latin typeface="Arial Unicode MS"/>
              </a:rPr>
              <a:t>01110000 00101101 00010001 01000101 11100100 00100110 00111100 10100101 01110101 10101011 10011110 00110111 10100111 00001101 11110110 01001011 01011101 10010001 11110001 10010111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10" b="0" i="0" u="none" strike="noStrike" cap="none" normalizeH="0" baseline="0" dirty="0">
                <a:ln>
                  <a:noFill/>
                </a:ln>
                <a:solidFill>
                  <a:srgbClr val="EAEAEA"/>
                </a:solidFill>
                <a:effectLst/>
                <a:latin typeface="Arial Unicode MS"/>
              </a:rPr>
              <a:t>11110111 10110110 01101000 11101110 11100110 00111011 00100100 10011000 00001001 10111010 11110001 11010000 11111101 01100110 11100101 10101000 11011010 11110011 00011100 10000010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10" b="0" i="0" u="none" strike="noStrike" cap="none" normalizeH="0" baseline="0" dirty="0">
                <a:ln>
                  <a:noFill/>
                </a:ln>
                <a:solidFill>
                  <a:srgbClr val="EAEAEA"/>
                </a:solidFill>
                <a:effectLst/>
                <a:latin typeface="Arial Unicode MS"/>
              </a:rPr>
              <a:t>01000001 11100101 00010100 11110001 10100000 01011010 10000001 11011001 00010110 10110000 10001000 00011010 01101111 10001001 10100100 10111000 10001001 11010110 00101000 00001111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10" b="0" i="0" u="none" strike="noStrike" cap="none" normalizeH="0" baseline="0" dirty="0">
                <a:ln>
                  <a:noFill/>
                </a:ln>
                <a:solidFill>
                  <a:srgbClr val="EAEAEA"/>
                </a:solidFill>
                <a:effectLst/>
                <a:latin typeface="Arial Unicode MS"/>
              </a:rPr>
              <a:t>11001001 11000011 01101011 01111001 01110011 01000111 01010110 00000010 00000011 11011011 00001000 00111110 01011001 00111011 01111011 01100101 11101001 10111110 01110011 00101101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10" b="0" i="0" u="none" strike="noStrike" cap="none" normalizeH="0" baseline="0" dirty="0">
                <a:ln>
                  <a:noFill/>
                </a:ln>
                <a:solidFill>
                  <a:srgbClr val="EAEAEA"/>
                </a:solidFill>
                <a:effectLst/>
                <a:latin typeface="Arial Unicode MS"/>
              </a:rPr>
              <a:t>01110011 01001000 01000110 01000000 11111010 10101011 10000100 11110011 11001010 11001111 11100101 00111011 10011000 01110010 10111001 01001010 01110000 01110000 01011101 00111100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10" b="0" i="0" u="none" strike="noStrike" cap="none" normalizeH="0" baseline="0" dirty="0">
                <a:ln>
                  <a:noFill/>
                </a:ln>
                <a:solidFill>
                  <a:srgbClr val="EAEAEA"/>
                </a:solidFill>
                <a:effectLst/>
                <a:latin typeface="Arial Unicode MS"/>
              </a:rPr>
              <a:t>10010111 01001111 11101100 01111110 00001110 10101010 10001100 01111100 01101011 11010001 10111010 11010101 11001000 11110111 01000001 10000000 00100000 01011100 10110010 00001010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10" b="0" i="0" u="none" strike="noStrike" cap="none" normalizeH="0" baseline="0" dirty="0">
                <a:ln>
                  <a:noFill/>
                </a:ln>
                <a:solidFill>
                  <a:srgbClr val="EAEAEA"/>
                </a:solidFill>
                <a:effectLst/>
                <a:latin typeface="Arial Unicode MS"/>
              </a:rPr>
              <a:t>11111101 00001110 10101101 10110001 10001011 01101001 10010000 00011010 01001100 00100101 10010111 01010000 01001110 01001111 10111010 10010111 10001000 00111001 11111001 10100001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10" b="0" i="0" u="none" strike="noStrike" cap="none" normalizeH="0" baseline="0" dirty="0">
                <a:ln>
                  <a:noFill/>
                </a:ln>
                <a:solidFill>
                  <a:srgbClr val="EAEAEA"/>
                </a:solidFill>
                <a:effectLst/>
                <a:latin typeface="Arial Unicode MS"/>
              </a:rPr>
              <a:t>11001110 01111011 10100110 01101011 01111111 11001011 01010110 01110010 11100101 11111001 11100111 11011001 00011001 01100000 00010010 01010011 11010101 10010101 10011000 11010011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10" b="0" i="0" u="none" strike="noStrike" cap="none" normalizeH="0" baseline="0" dirty="0">
                <a:ln>
                  <a:noFill/>
                </a:ln>
                <a:solidFill>
                  <a:srgbClr val="EAEAEA"/>
                </a:solidFill>
                <a:effectLst/>
                <a:latin typeface="Arial Unicode MS"/>
              </a:rPr>
              <a:t>11111011 00000101 11001000 11001110 00000011 01010011 10111000 11000110 01001010 01100011 01010110 01101111 00011000 00011000 11000010 01011010 10111111 10000001 11010000 11010001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10" b="0" i="0" u="none" strike="noStrike" cap="none" normalizeH="0" baseline="0" dirty="0">
                <a:ln>
                  <a:noFill/>
                </a:ln>
                <a:solidFill>
                  <a:srgbClr val="EAEAEA"/>
                </a:solidFill>
                <a:effectLst/>
                <a:latin typeface="Arial Unicode MS"/>
              </a:rPr>
              <a:t>11100111 00110011 11100010 10010101 10101100 10010111 01110111 00101110 01010111 11110011 01110001 01010110 00101110 00011111 01010000 01111110 01101011 00111010 00010100 01001100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10" b="0" i="0" u="none" strike="noStrike" cap="none" normalizeH="0" baseline="0" dirty="0">
                <a:ln>
                  <a:noFill/>
                </a:ln>
                <a:solidFill>
                  <a:srgbClr val="EAEAEA"/>
                </a:solidFill>
                <a:effectLst/>
                <a:latin typeface="Arial Unicode MS"/>
              </a:rPr>
              <a:t>10010011 00001001 00011010 11000001 11000001 10001100 00011001 01110011 11011001 10111111 11100111 00101000 01110001 11000010 10001110 10111010 10100010 01111010 00001100 00101111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10" b="0" i="0" u="none" strike="noStrike" cap="none" normalizeH="0" baseline="0" dirty="0">
                <a:ln>
                  <a:noFill/>
                </a:ln>
                <a:solidFill>
                  <a:srgbClr val="EAEAEA"/>
                </a:solidFill>
                <a:effectLst/>
                <a:latin typeface="Arial Unicode MS"/>
              </a:rPr>
              <a:t>00111010 00011100 01010010 11101101 10101100 01011100 00001111 11000001 11100101 01001111 00111000 10110011 11010011 01110100 10010111 00010111 01111010 00010100 00110100 10100111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81753-BCE2-4123-90D4-2B777680BA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23925" y="2747023"/>
            <a:ext cx="10344149" cy="1363954"/>
          </a:xfrm>
        </p:spPr>
        <p:txBody>
          <a:bodyPr anchor="ctr">
            <a:noAutofit/>
          </a:bodyPr>
          <a:lstStyle>
            <a:lvl1pPr algn="ctr">
              <a:defRPr sz="7500"/>
            </a:lvl1pPr>
          </a:lstStyle>
          <a:p>
            <a:r>
              <a:rPr lang="en-US" dirty="0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CDC40-3B8D-4D44-B3C3-64F65D554D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15608" y="4104120"/>
            <a:ext cx="9144000" cy="90040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1CECC-6869-4CCD-96A4-36286C51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6951-3F5F-43A1-942A-BBF6F3AC705B}" type="datetime1">
              <a:rPr lang="en-US" smtClean="0"/>
              <a:t>1/16/2021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24CBE-2F43-4E32-A2F1-596DBABB4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1C54C111-FF01-41C7-9E50-A13FF4AF204A}"/>
              </a:ext>
            </a:extLst>
          </p:cNvPr>
          <p:cNvSpPr/>
          <p:nvPr userDrawn="1"/>
        </p:nvSpPr>
        <p:spPr>
          <a:xfrm>
            <a:off x="923926" y="959928"/>
            <a:ext cx="864278" cy="4938144"/>
          </a:xfrm>
          <a:custGeom>
            <a:avLst/>
            <a:gdLst>
              <a:gd name="connsiteX0" fmla="*/ 864278 w 864278"/>
              <a:gd name="connsiteY0" fmla="*/ 4938144 h 4938144"/>
              <a:gd name="connsiteX1" fmla="*/ 432139 w 864278"/>
              <a:gd name="connsiteY1" fmla="*/ 4244034 h 4938144"/>
              <a:gd name="connsiteX2" fmla="*/ 432139 w 864278"/>
              <a:gd name="connsiteY2" fmla="*/ 3681991 h 4938144"/>
              <a:gd name="connsiteX3" fmla="*/ 432139 w 864278"/>
              <a:gd name="connsiteY3" fmla="*/ 3163182 h 4938144"/>
              <a:gd name="connsiteX4" fmla="*/ 0 w 864278"/>
              <a:gd name="connsiteY4" fmla="*/ 2469072 h 4938144"/>
              <a:gd name="connsiteX5" fmla="*/ 432139 w 864278"/>
              <a:gd name="connsiteY5" fmla="*/ 1774962 h 4938144"/>
              <a:gd name="connsiteX6" fmla="*/ 432139 w 864278"/>
              <a:gd name="connsiteY6" fmla="*/ 1256153 h 4938144"/>
              <a:gd name="connsiteX7" fmla="*/ 432139 w 864278"/>
              <a:gd name="connsiteY7" fmla="*/ 694110 h 4938144"/>
              <a:gd name="connsiteX8" fmla="*/ 864278 w 864278"/>
              <a:gd name="connsiteY8" fmla="*/ 0 h 4938144"/>
              <a:gd name="connsiteX9" fmla="*/ 864278 w 864278"/>
              <a:gd name="connsiteY9" fmla="*/ 716031 h 4938144"/>
              <a:gd name="connsiteX10" fmla="*/ 864278 w 864278"/>
              <a:gd name="connsiteY10" fmla="*/ 1382680 h 4938144"/>
              <a:gd name="connsiteX11" fmla="*/ 864278 w 864278"/>
              <a:gd name="connsiteY11" fmla="*/ 1851804 h 4938144"/>
              <a:gd name="connsiteX12" fmla="*/ 864278 w 864278"/>
              <a:gd name="connsiteY12" fmla="*/ 2469072 h 4938144"/>
              <a:gd name="connsiteX13" fmla="*/ 864278 w 864278"/>
              <a:gd name="connsiteY13" fmla="*/ 3086340 h 4938144"/>
              <a:gd name="connsiteX14" fmla="*/ 864278 w 864278"/>
              <a:gd name="connsiteY14" fmla="*/ 3703608 h 4938144"/>
              <a:gd name="connsiteX15" fmla="*/ 864278 w 864278"/>
              <a:gd name="connsiteY15" fmla="*/ 4370257 h 4938144"/>
              <a:gd name="connsiteX16" fmla="*/ 864278 w 864278"/>
              <a:gd name="connsiteY16" fmla="*/ 4938144 h 4938144"/>
              <a:gd name="connsiteX0" fmla="*/ 864278 w 864278"/>
              <a:gd name="connsiteY0" fmla="*/ 4938144 h 4938144"/>
              <a:gd name="connsiteX1" fmla="*/ 432139 w 864278"/>
              <a:gd name="connsiteY1" fmla="*/ 4244034 h 4938144"/>
              <a:gd name="connsiteX2" fmla="*/ 432139 w 864278"/>
              <a:gd name="connsiteY2" fmla="*/ 3725225 h 4938144"/>
              <a:gd name="connsiteX3" fmla="*/ 432139 w 864278"/>
              <a:gd name="connsiteY3" fmla="*/ 3163182 h 4938144"/>
              <a:gd name="connsiteX4" fmla="*/ 0 w 864278"/>
              <a:gd name="connsiteY4" fmla="*/ 2469072 h 4938144"/>
              <a:gd name="connsiteX5" fmla="*/ 432139 w 864278"/>
              <a:gd name="connsiteY5" fmla="*/ 1774962 h 4938144"/>
              <a:gd name="connsiteX6" fmla="*/ 432139 w 864278"/>
              <a:gd name="connsiteY6" fmla="*/ 1266962 h 4938144"/>
              <a:gd name="connsiteX7" fmla="*/ 432139 w 864278"/>
              <a:gd name="connsiteY7" fmla="*/ 694110 h 4938144"/>
              <a:gd name="connsiteX8" fmla="*/ 864278 w 864278"/>
              <a:gd name="connsiteY8" fmla="*/ 0 h 493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4278" h="4938144" stroke="0" extrusionOk="0">
                <a:moveTo>
                  <a:pt x="864278" y="4938144"/>
                </a:moveTo>
                <a:cubicBezTo>
                  <a:pt x="567808" y="4902488"/>
                  <a:pt x="390835" y="4642882"/>
                  <a:pt x="432139" y="4244034"/>
                </a:cubicBezTo>
                <a:cubicBezTo>
                  <a:pt x="432695" y="4022008"/>
                  <a:pt x="439052" y="3958530"/>
                  <a:pt x="432139" y="3681991"/>
                </a:cubicBezTo>
                <a:cubicBezTo>
                  <a:pt x="425226" y="3405452"/>
                  <a:pt x="412562" y="3362550"/>
                  <a:pt x="432139" y="3163182"/>
                </a:cubicBezTo>
                <a:cubicBezTo>
                  <a:pt x="412675" y="2769187"/>
                  <a:pt x="288535" y="2492901"/>
                  <a:pt x="0" y="2469072"/>
                </a:cubicBezTo>
                <a:cubicBezTo>
                  <a:pt x="273109" y="2473158"/>
                  <a:pt x="461537" y="2097806"/>
                  <a:pt x="432139" y="1774962"/>
                </a:cubicBezTo>
                <a:cubicBezTo>
                  <a:pt x="455631" y="1551016"/>
                  <a:pt x="424439" y="1499017"/>
                  <a:pt x="432139" y="1256153"/>
                </a:cubicBezTo>
                <a:cubicBezTo>
                  <a:pt x="439839" y="1013289"/>
                  <a:pt x="431736" y="889809"/>
                  <a:pt x="432139" y="694110"/>
                </a:cubicBezTo>
                <a:cubicBezTo>
                  <a:pt x="448392" y="319863"/>
                  <a:pt x="678166" y="12636"/>
                  <a:pt x="864278" y="0"/>
                </a:cubicBezTo>
                <a:cubicBezTo>
                  <a:pt x="883096" y="239062"/>
                  <a:pt x="846097" y="463971"/>
                  <a:pt x="864278" y="716031"/>
                </a:cubicBezTo>
                <a:cubicBezTo>
                  <a:pt x="882459" y="968091"/>
                  <a:pt x="838850" y="1183764"/>
                  <a:pt x="864278" y="1382680"/>
                </a:cubicBezTo>
                <a:cubicBezTo>
                  <a:pt x="889706" y="1581596"/>
                  <a:pt x="886118" y="1621420"/>
                  <a:pt x="864278" y="1851804"/>
                </a:cubicBezTo>
                <a:cubicBezTo>
                  <a:pt x="842438" y="2082188"/>
                  <a:pt x="886598" y="2299771"/>
                  <a:pt x="864278" y="2469072"/>
                </a:cubicBezTo>
                <a:cubicBezTo>
                  <a:pt x="841958" y="2638373"/>
                  <a:pt x="846870" y="2944045"/>
                  <a:pt x="864278" y="3086340"/>
                </a:cubicBezTo>
                <a:cubicBezTo>
                  <a:pt x="881686" y="3228635"/>
                  <a:pt x="893114" y="3411902"/>
                  <a:pt x="864278" y="3703608"/>
                </a:cubicBezTo>
                <a:cubicBezTo>
                  <a:pt x="835442" y="3995314"/>
                  <a:pt x="850853" y="4175478"/>
                  <a:pt x="864278" y="4370257"/>
                </a:cubicBezTo>
                <a:cubicBezTo>
                  <a:pt x="877703" y="4565036"/>
                  <a:pt x="844400" y="4753485"/>
                  <a:pt x="864278" y="4938144"/>
                </a:cubicBezTo>
                <a:close/>
              </a:path>
              <a:path w="864278" h="4938144" fill="none" extrusionOk="0">
                <a:moveTo>
                  <a:pt x="864278" y="4938144"/>
                </a:moveTo>
                <a:cubicBezTo>
                  <a:pt x="581013" y="4964187"/>
                  <a:pt x="425673" y="4638941"/>
                  <a:pt x="432139" y="4244034"/>
                </a:cubicBezTo>
                <a:cubicBezTo>
                  <a:pt x="442653" y="4125919"/>
                  <a:pt x="441489" y="3931021"/>
                  <a:pt x="432139" y="3725225"/>
                </a:cubicBezTo>
                <a:cubicBezTo>
                  <a:pt x="422789" y="3519429"/>
                  <a:pt x="417007" y="3370318"/>
                  <a:pt x="432139" y="3163182"/>
                </a:cubicBezTo>
                <a:cubicBezTo>
                  <a:pt x="388215" y="2782178"/>
                  <a:pt x="262902" y="2517064"/>
                  <a:pt x="0" y="2469072"/>
                </a:cubicBezTo>
                <a:cubicBezTo>
                  <a:pt x="223446" y="2477097"/>
                  <a:pt x="438690" y="2120848"/>
                  <a:pt x="432139" y="1774962"/>
                </a:cubicBezTo>
                <a:cubicBezTo>
                  <a:pt x="420123" y="1634041"/>
                  <a:pt x="421628" y="1379425"/>
                  <a:pt x="432139" y="1266962"/>
                </a:cubicBezTo>
                <a:cubicBezTo>
                  <a:pt x="442650" y="1154499"/>
                  <a:pt x="444509" y="854178"/>
                  <a:pt x="432139" y="694110"/>
                </a:cubicBezTo>
                <a:cubicBezTo>
                  <a:pt x="424521" y="300656"/>
                  <a:pt x="677422" y="16232"/>
                  <a:pt x="864278" y="0"/>
                </a:cubicBezTo>
              </a:path>
            </a:pathLst>
          </a:custGeom>
          <a:noFill/>
          <a:ln w="44450">
            <a:solidFill>
              <a:srgbClr val="BF9000"/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>
                      <a:gd name="adj1" fmla="val 80311"/>
                      <a:gd name="adj2" fmla="val 5000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095B9AC1-AF18-4E97-A679-6EE72669B200}"/>
              </a:ext>
            </a:extLst>
          </p:cNvPr>
          <p:cNvSpPr/>
          <p:nvPr userDrawn="1"/>
        </p:nvSpPr>
        <p:spPr>
          <a:xfrm flipH="1">
            <a:off x="10387012" y="959928"/>
            <a:ext cx="881063" cy="4938144"/>
          </a:xfrm>
          <a:custGeom>
            <a:avLst/>
            <a:gdLst>
              <a:gd name="connsiteX0" fmla="*/ 881063 w 881063"/>
              <a:gd name="connsiteY0" fmla="*/ 4938144 h 4938144"/>
              <a:gd name="connsiteX1" fmla="*/ 440531 w 881063"/>
              <a:gd name="connsiteY1" fmla="*/ 4230553 h 4938144"/>
              <a:gd name="connsiteX2" fmla="*/ 440532 w 881063"/>
              <a:gd name="connsiteY2" fmla="*/ 3176663 h 4938144"/>
              <a:gd name="connsiteX3" fmla="*/ 0 w 881063"/>
              <a:gd name="connsiteY3" fmla="*/ 2469072 h 4938144"/>
              <a:gd name="connsiteX4" fmla="*/ 440532 w 881063"/>
              <a:gd name="connsiteY4" fmla="*/ 1761481 h 4938144"/>
              <a:gd name="connsiteX5" fmla="*/ 440532 w 881063"/>
              <a:gd name="connsiteY5" fmla="*/ 1255614 h 4938144"/>
              <a:gd name="connsiteX6" fmla="*/ 440532 w 881063"/>
              <a:gd name="connsiteY6" fmla="*/ 707591 h 4938144"/>
              <a:gd name="connsiteX7" fmla="*/ 881064 w 881063"/>
              <a:gd name="connsiteY7" fmla="*/ 0 h 4938144"/>
              <a:gd name="connsiteX8" fmla="*/ 881063 w 881063"/>
              <a:gd name="connsiteY8" fmla="*/ 4938144 h 4938144"/>
              <a:gd name="connsiteX0" fmla="*/ 881063 w 881063"/>
              <a:gd name="connsiteY0" fmla="*/ 4938144 h 4938144"/>
              <a:gd name="connsiteX1" fmla="*/ 440531 w 881063"/>
              <a:gd name="connsiteY1" fmla="*/ 4230553 h 4938144"/>
              <a:gd name="connsiteX2" fmla="*/ 440532 w 881063"/>
              <a:gd name="connsiteY2" fmla="*/ 3176663 h 4938144"/>
              <a:gd name="connsiteX3" fmla="*/ 0 w 881063"/>
              <a:gd name="connsiteY3" fmla="*/ 2469072 h 4938144"/>
              <a:gd name="connsiteX4" fmla="*/ 440532 w 881063"/>
              <a:gd name="connsiteY4" fmla="*/ 1761481 h 4938144"/>
              <a:gd name="connsiteX5" fmla="*/ 440532 w 881063"/>
              <a:gd name="connsiteY5" fmla="*/ 1255614 h 4938144"/>
              <a:gd name="connsiteX6" fmla="*/ 440532 w 881063"/>
              <a:gd name="connsiteY6" fmla="*/ 707591 h 4938144"/>
              <a:gd name="connsiteX7" fmla="*/ 881064 w 881063"/>
              <a:gd name="connsiteY7" fmla="*/ 0 h 493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1063" h="4938144" stroke="0" extrusionOk="0">
                <a:moveTo>
                  <a:pt x="881063" y="4938144"/>
                </a:moveTo>
                <a:cubicBezTo>
                  <a:pt x="578377" y="4901513"/>
                  <a:pt x="421672" y="4628423"/>
                  <a:pt x="440531" y="4230553"/>
                </a:cubicBezTo>
                <a:cubicBezTo>
                  <a:pt x="524515" y="3896937"/>
                  <a:pt x="395145" y="3529403"/>
                  <a:pt x="440532" y="3176663"/>
                </a:cubicBezTo>
                <a:cubicBezTo>
                  <a:pt x="401329" y="2824155"/>
                  <a:pt x="235976" y="2509549"/>
                  <a:pt x="0" y="2469072"/>
                </a:cubicBezTo>
                <a:cubicBezTo>
                  <a:pt x="201541" y="2446225"/>
                  <a:pt x="500896" y="2181116"/>
                  <a:pt x="440532" y="1761481"/>
                </a:cubicBezTo>
                <a:cubicBezTo>
                  <a:pt x="456985" y="1513788"/>
                  <a:pt x="436379" y="1424975"/>
                  <a:pt x="440532" y="1255614"/>
                </a:cubicBezTo>
                <a:cubicBezTo>
                  <a:pt x="444685" y="1086253"/>
                  <a:pt x="446642" y="949932"/>
                  <a:pt x="440532" y="707591"/>
                </a:cubicBezTo>
                <a:cubicBezTo>
                  <a:pt x="434734" y="261511"/>
                  <a:pt x="605293" y="45126"/>
                  <a:pt x="881064" y="0"/>
                </a:cubicBezTo>
                <a:cubicBezTo>
                  <a:pt x="1103722" y="1770701"/>
                  <a:pt x="1203779" y="3369689"/>
                  <a:pt x="881063" y="4938144"/>
                </a:cubicBezTo>
                <a:close/>
              </a:path>
              <a:path w="881063" h="4938144" fill="none" extrusionOk="0">
                <a:moveTo>
                  <a:pt x="881063" y="4938144"/>
                </a:moveTo>
                <a:cubicBezTo>
                  <a:pt x="553066" y="4924445"/>
                  <a:pt x="460450" y="4637635"/>
                  <a:pt x="440531" y="4230553"/>
                </a:cubicBezTo>
                <a:cubicBezTo>
                  <a:pt x="486269" y="3947341"/>
                  <a:pt x="447394" y="3599029"/>
                  <a:pt x="440532" y="3176663"/>
                </a:cubicBezTo>
                <a:cubicBezTo>
                  <a:pt x="447329" y="2796341"/>
                  <a:pt x="269359" y="2500993"/>
                  <a:pt x="0" y="2469072"/>
                </a:cubicBezTo>
                <a:cubicBezTo>
                  <a:pt x="295335" y="2423512"/>
                  <a:pt x="459819" y="2061554"/>
                  <a:pt x="440532" y="1761481"/>
                </a:cubicBezTo>
                <a:cubicBezTo>
                  <a:pt x="452120" y="1565904"/>
                  <a:pt x="445491" y="1377408"/>
                  <a:pt x="440532" y="1255614"/>
                </a:cubicBezTo>
                <a:cubicBezTo>
                  <a:pt x="435573" y="1133820"/>
                  <a:pt x="423882" y="901103"/>
                  <a:pt x="440532" y="707591"/>
                </a:cubicBezTo>
                <a:cubicBezTo>
                  <a:pt x="443046" y="282794"/>
                  <a:pt x="625481" y="7173"/>
                  <a:pt x="881064" y="0"/>
                </a:cubicBezTo>
              </a:path>
            </a:pathLst>
          </a:custGeom>
          <a:noFill/>
          <a:ln w="44450">
            <a:solidFill>
              <a:srgbClr val="BF9000"/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>
                      <a:gd name="adj1" fmla="val 80311"/>
                      <a:gd name="adj2" fmla="val 5000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FD5FB9-A9BB-4CAA-8E7D-0C77AECF7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23450" y="6356350"/>
            <a:ext cx="1725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rgbClr val="333F50"/>
                </a:solidFill>
                <a:latin typeface="Eras Medium ITC" panose="020B0602030504020804" pitchFamily="34" charset="0"/>
              </a:defRPr>
            </a:lvl1pPr>
          </a:lstStyle>
          <a:p>
            <a:pPr algn="r"/>
            <a:r>
              <a:rPr lang="en-US" dirty="0">
                <a:solidFill>
                  <a:srgbClr val="BF9000"/>
                </a:solidFill>
              </a:rPr>
              <a:t>page(</a:t>
            </a:r>
            <a:fld id="{8CDCEA28-E0A5-4F00-A391-946D4E8FAD9B}" type="slidenum">
              <a:rPr lang="en-US" smtClean="0"/>
              <a:pPr algn="r"/>
              <a:t>‹#›</a:t>
            </a:fld>
            <a:r>
              <a:rPr lang="en-US" dirty="0">
                <a:solidFill>
                  <a:srgbClr val="BF9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1175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5901F25-23CB-45EC-9DF8-0BCF3C931FD0}"/>
              </a:ext>
            </a:extLst>
          </p:cNvPr>
          <p:cNvSpPr/>
          <p:nvPr userDrawn="1"/>
        </p:nvSpPr>
        <p:spPr>
          <a:xfrm>
            <a:off x="1763486" y="1679510"/>
            <a:ext cx="10428514" cy="292048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>
              <a:spcBef>
                <a:spcPts val="2000"/>
              </a:spcBef>
            </a:pPr>
            <a:endParaRPr lang="en-US" sz="6000" dirty="0">
              <a:solidFill>
                <a:srgbClr val="F2F2F2"/>
              </a:solidFill>
              <a:latin typeface="Abadi" panose="020B06040201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57011-C250-410F-ACC4-FB9C4A930A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5600" y="2476969"/>
            <a:ext cx="9296400" cy="1325563"/>
          </a:xfrm>
        </p:spPr>
        <p:txBody>
          <a:bodyPr>
            <a:normAutofit/>
          </a:bodyPr>
          <a:lstStyle>
            <a:lvl1pPr>
              <a:defRPr sz="6000">
                <a:solidFill>
                  <a:srgbClr val="F2F2F2"/>
                </a:solidFill>
              </a:defRPr>
            </a:lvl1pPr>
          </a:lstStyle>
          <a:p>
            <a:r>
              <a:rPr lang="en-US" dirty="0"/>
              <a:t>Section slide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677EE2-D6F5-45EF-BE49-643A4D76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ADDE-2E67-4646-AD55-82190DA4B52E}" type="datetime1">
              <a:rPr lang="en-US" smtClean="0"/>
              <a:t>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AB651-CA73-432F-8AB1-E0FA3D69A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0471C6C-2F05-4CD0-91DE-257054E7161E}"/>
              </a:ext>
            </a:extLst>
          </p:cNvPr>
          <p:cNvSpPr/>
          <p:nvPr userDrawn="1"/>
        </p:nvSpPr>
        <p:spPr>
          <a:xfrm>
            <a:off x="1026368" y="2402633"/>
            <a:ext cx="1474236" cy="1474236"/>
          </a:xfrm>
          <a:prstGeom prst="ellipse">
            <a:avLst/>
          </a:prstGeom>
          <a:solidFill>
            <a:srgbClr val="BF9000"/>
          </a:solidFill>
          <a:ln w="38100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00" dirty="0">
              <a:solidFill>
                <a:srgbClr val="F2F2F2"/>
              </a:solidFill>
              <a:latin typeface="Abadi" panose="020B0604020104020204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214A9CD-0CE7-4146-95BD-B3A2FDD710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6367" y="2402633"/>
            <a:ext cx="1474235" cy="1474236"/>
          </a:xfrm>
        </p:spPr>
        <p:txBody>
          <a:bodyPr anchor="ctr">
            <a:noAutofit/>
          </a:bodyPr>
          <a:lstStyle>
            <a:lvl1pPr marL="0" indent="0" algn="ctr">
              <a:buNone/>
              <a:defRPr sz="7500">
                <a:solidFill>
                  <a:srgbClr val="F2F2F2"/>
                </a:solidFill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E99D32D-0461-4D03-B5E3-32F77668E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23450" y="6356350"/>
            <a:ext cx="1725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rgbClr val="333F50"/>
                </a:solidFill>
                <a:latin typeface="Eras Medium ITC" panose="020B0602030504020804" pitchFamily="34" charset="0"/>
              </a:defRPr>
            </a:lvl1pPr>
          </a:lstStyle>
          <a:p>
            <a:pPr algn="r"/>
            <a:r>
              <a:rPr lang="en-US" dirty="0">
                <a:solidFill>
                  <a:srgbClr val="BF9000"/>
                </a:solidFill>
              </a:rPr>
              <a:t>page(</a:t>
            </a:r>
            <a:fld id="{8CDCEA28-E0A5-4F00-A391-946D4E8FAD9B}" type="slidenum">
              <a:rPr lang="en-US" smtClean="0"/>
              <a:pPr algn="r"/>
              <a:t>‹#›</a:t>
            </a:fld>
            <a:r>
              <a:rPr lang="en-US" dirty="0">
                <a:solidFill>
                  <a:srgbClr val="BF9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876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82CD1-4185-42B5-93EB-1BFD1BC81E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Content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C5C62-AE08-489A-B1E0-CF28ED178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BF9000"/>
              </a:buClr>
              <a:defRPr/>
            </a:lvl1pPr>
            <a:lvl2pPr>
              <a:buClr>
                <a:srgbClr val="BF9000"/>
              </a:buClr>
              <a:defRPr/>
            </a:lvl2pPr>
            <a:lvl3pPr>
              <a:buClr>
                <a:srgbClr val="BF9000"/>
              </a:buClr>
              <a:defRPr/>
            </a:lvl3pPr>
            <a:lvl4pPr>
              <a:buClr>
                <a:srgbClr val="BF9000"/>
              </a:buClr>
              <a:defRPr/>
            </a:lvl4pPr>
            <a:lvl5pPr>
              <a:buClr>
                <a:srgbClr val="BF90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064D7D-308C-4108-9B07-2BF3190350A7}"/>
              </a:ext>
            </a:extLst>
          </p:cNvPr>
          <p:cNvCxnSpPr/>
          <p:nvPr userDrawn="1"/>
        </p:nvCxnSpPr>
        <p:spPr>
          <a:xfrm>
            <a:off x="838200" y="1464906"/>
            <a:ext cx="10515600" cy="0"/>
          </a:xfrm>
          <a:prstGeom prst="line">
            <a:avLst/>
          </a:prstGeom>
          <a:ln w="50800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88882AD-7D63-4FD7-95F2-A950CBFE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9BBE-84A6-4366-85F8-7C6624CEE791}" type="datetime1">
              <a:rPr lang="en-US" smtClean="0"/>
              <a:t>1/16/2021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1094EC2-9322-42C6-9D53-527A947D1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E51BBA-74DC-4AEF-9A36-CD81CA52C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23450" y="6356350"/>
            <a:ext cx="1725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rgbClr val="333F50"/>
                </a:solidFill>
                <a:latin typeface="Eras Medium ITC" panose="020B0602030504020804" pitchFamily="34" charset="0"/>
              </a:defRPr>
            </a:lvl1pPr>
          </a:lstStyle>
          <a:p>
            <a:pPr algn="r"/>
            <a:r>
              <a:rPr lang="en-US" dirty="0">
                <a:solidFill>
                  <a:srgbClr val="BF9000"/>
                </a:solidFill>
              </a:rPr>
              <a:t>page(</a:t>
            </a:r>
            <a:fld id="{8CDCEA28-E0A5-4F00-A391-946D4E8FAD9B}" type="slidenum">
              <a:rPr lang="en-US" smtClean="0"/>
              <a:pPr algn="r"/>
              <a:t>‹#›</a:t>
            </a:fld>
            <a:r>
              <a:rPr lang="en-US" dirty="0">
                <a:solidFill>
                  <a:srgbClr val="BF9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20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0D37EF-3403-485A-8711-B49CD6827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DC4-7BFC-49B9-8867-7D2CE102F4EC}" type="datetime1">
              <a:rPr lang="en-US" smtClean="0"/>
              <a:t>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5FE0EC-BB9D-46F4-8747-82342C378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187602-2279-408C-84AD-F313D1EB869D}"/>
              </a:ext>
            </a:extLst>
          </p:cNvPr>
          <p:cNvSpPr/>
          <p:nvPr userDrawn="1"/>
        </p:nvSpPr>
        <p:spPr>
          <a:xfrm>
            <a:off x="0" y="324195"/>
            <a:ext cx="3183775" cy="565267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75BD53B-88A3-446D-B640-DF28C42A79C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31788"/>
            <a:ext cx="2535382" cy="557212"/>
          </a:xfrm>
        </p:spPr>
        <p:txBody>
          <a:bodyPr anchor="ctr">
            <a:normAutofit/>
          </a:bodyPr>
          <a:lstStyle>
            <a:lvl1pPr marL="0" indent="0" algn="r">
              <a:buNone/>
              <a:defRPr sz="2800">
                <a:solidFill>
                  <a:srgbClr val="F2F2F2"/>
                </a:solidFill>
              </a:defRPr>
            </a:lvl1pPr>
          </a:lstStyle>
          <a:p>
            <a:pPr lvl="0"/>
            <a:r>
              <a:rPr lang="en-US" dirty="0"/>
              <a:t>Banner text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AB1013A-6D89-40F0-A22E-A62E7B6F3EA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625063" y="427524"/>
            <a:ext cx="436418" cy="350520"/>
          </a:xfrm>
        </p:spPr>
        <p:txBody>
          <a:bodyPr anchor="ctr">
            <a:noAutofit/>
          </a:bodyPr>
          <a:lstStyle>
            <a:lvl1pPr marL="0" indent="0" algn="ctr">
              <a:buNone/>
              <a:defRPr sz="800">
                <a:solidFill>
                  <a:srgbClr val="F2F2F2"/>
                </a:solidFill>
              </a:defRPr>
            </a:lvl1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6DF47657-EA91-432E-8FE5-FE71201B424B}"/>
              </a:ext>
            </a:extLst>
          </p:cNvPr>
          <p:cNvSpPr/>
          <p:nvPr userDrawn="1"/>
        </p:nvSpPr>
        <p:spPr>
          <a:xfrm>
            <a:off x="3183775" y="603249"/>
            <a:ext cx="114300" cy="285751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EC7329C1-C7F7-44E2-9E68-F16F87E4DEAB}"/>
              </a:ext>
            </a:extLst>
          </p:cNvPr>
          <p:cNvSpPr/>
          <p:nvPr userDrawn="1"/>
        </p:nvSpPr>
        <p:spPr>
          <a:xfrm flipV="1">
            <a:off x="3183400" y="324194"/>
            <a:ext cx="114300" cy="27859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5B13EE8-2C9D-4B3C-867F-E772AA1B9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23450" y="6356350"/>
            <a:ext cx="1725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rgbClr val="333F50"/>
                </a:solidFill>
                <a:latin typeface="Eras Medium ITC" panose="020B0602030504020804" pitchFamily="34" charset="0"/>
              </a:defRPr>
            </a:lvl1pPr>
          </a:lstStyle>
          <a:p>
            <a:pPr algn="r"/>
            <a:r>
              <a:rPr lang="en-US" dirty="0">
                <a:solidFill>
                  <a:srgbClr val="BF9000"/>
                </a:solidFill>
              </a:rPr>
              <a:t>page(</a:t>
            </a:r>
            <a:fld id="{8CDCEA28-E0A5-4F00-A391-946D4E8FAD9B}" type="slidenum">
              <a:rPr lang="en-US" smtClean="0"/>
              <a:pPr algn="r"/>
              <a:t>‹#›</a:t>
            </a:fld>
            <a:r>
              <a:rPr lang="en-US" dirty="0">
                <a:solidFill>
                  <a:srgbClr val="BF9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9567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0D37EF-3403-485A-8711-B49CD6827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DC4-7BFC-49B9-8867-7D2CE102F4EC}" type="datetime1">
              <a:rPr lang="en-US" smtClean="0"/>
              <a:t>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5FE0EC-BB9D-46F4-8747-82342C378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8B6A12A-E73E-4207-B3B8-9F3479A51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23450" y="6356350"/>
            <a:ext cx="1725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rgbClr val="333F50"/>
                </a:solidFill>
                <a:latin typeface="Eras Medium ITC" panose="020B0602030504020804" pitchFamily="34" charset="0"/>
              </a:defRPr>
            </a:lvl1pPr>
          </a:lstStyle>
          <a:p>
            <a:pPr algn="r"/>
            <a:r>
              <a:rPr lang="en-US" dirty="0">
                <a:solidFill>
                  <a:srgbClr val="BF9000"/>
                </a:solidFill>
              </a:rPr>
              <a:t>page(</a:t>
            </a:r>
            <a:fld id="{8CDCEA28-E0A5-4F00-A391-946D4E8FAD9B}" type="slidenum">
              <a:rPr lang="en-US" smtClean="0"/>
              <a:pPr algn="r"/>
              <a:t>‹#›</a:t>
            </a:fld>
            <a:r>
              <a:rPr lang="en-US" dirty="0">
                <a:solidFill>
                  <a:srgbClr val="BF9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183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81D47E-8646-4087-84D3-01D35CE2C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00939-3F04-4802-95FA-32963A876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A77F8-7034-4B90-B209-8CA4A0F0D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Eras Medium ITC" panose="020B0602030504020804" pitchFamily="34" charset="0"/>
              </a:defRPr>
            </a:lvl1pPr>
          </a:lstStyle>
          <a:p>
            <a:fld id="{5CFD62D7-1626-450F-B59C-3BAA56BDC711}" type="datetime1">
              <a:rPr lang="en-US" smtClean="0"/>
              <a:t>1/16/2021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39DC0-1FE7-40A5-9E0D-D2F4AD98E7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Eras Medium ITC" panose="020B06020305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A7139-7E2D-49E0-B63B-6615FE6C1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23450" y="6356350"/>
            <a:ext cx="1725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rgbClr val="333F50"/>
                </a:solidFill>
                <a:latin typeface="Eras Medium ITC" panose="020B0602030504020804" pitchFamily="34" charset="0"/>
              </a:defRPr>
            </a:lvl1pPr>
          </a:lstStyle>
          <a:p>
            <a:pPr algn="r"/>
            <a:r>
              <a:rPr lang="en-US" dirty="0">
                <a:solidFill>
                  <a:srgbClr val="BF9000"/>
                </a:solidFill>
              </a:rPr>
              <a:t>page(</a:t>
            </a:r>
            <a:fld id="{8CDCEA28-E0A5-4F00-A391-946D4E8FAD9B}" type="slidenum">
              <a:rPr lang="en-US" smtClean="0"/>
              <a:pPr algn="r"/>
              <a:t>‹#›</a:t>
            </a:fld>
            <a:r>
              <a:rPr lang="en-US" dirty="0">
                <a:solidFill>
                  <a:srgbClr val="BF9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449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4200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material.angular.io/components/card/examples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DB7C2-3B4F-490F-B861-83833157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 </a:t>
            </a:r>
            <a:r>
              <a:rPr lang="en-US"/>
              <a:t>with Angular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BA925-28E5-4655-B01E-4CF201678C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Week 2</a:t>
            </a:r>
          </a:p>
        </p:txBody>
      </p:sp>
    </p:spTree>
    <p:extLst>
      <p:ext uri="{BB962C8B-B14F-4D97-AF65-F5344CB8AC3E}">
        <p14:creationId xmlns:p14="http://schemas.microsoft.com/office/powerpoint/2010/main" val="380430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8CCF8-778D-449E-BDAD-963C0A76D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C20DE-224B-41EE-8CC3-5F3869643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One of the major benefits of Angular is that it exposes variables and functions to the template and handles </a:t>
            </a:r>
            <a:r>
              <a:rPr lang="en-US" sz="1800" dirty="0">
                <a:solidFill>
                  <a:schemeClr val="accent1"/>
                </a:solidFill>
              </a:rPr>
              <a:t>binding</a:t>
            </a:r>
            <a:r>
              <a:rPr lang="en-US" sz="1800" dirty="0"/>
              <a:t> variable values between the logic (</a:t>
            </a:r>
            <a:r>
              <a:rPr lang="en-US" sz="1800" dirty="0" err="1"/>
              <a:t>ts</a:t>
            </a:r>
            <a:r>
              <a:rPr lang="en-US" sz="1800" dirty="0"/>
              <a:t> file) and template (html file), and </a:t>
            </a:r>
            <a:r>
              <a:rPr lang="en-US" sz="1800" dirty="0">
                <a:solidFill>
                  <a:srgbClr val="333F50"/>
                </a:solidFill>
              </a:rPr>
              <a:t>updating</a:t>
            </a:r>
            <a:r>
              <a:rPr lang="en-US" sz="1800" dirty="0"/>
              <a:t> them when they change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376968-3CDE-4FDC-9F2A-B38887F9DB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r>
              <a:rPr lang="en-US">
                <a:solidFill>
                  <a:srgbClr val="BF9000"/>
                </a:solidFill>
              </a:rPr>
              <a:t>page(</a:t>
            </a:r>
            <a:fld id="{8CDCEA28-E0A5-4F00-A391-946D4E8FAD9B}" type="slidenum">
              <a:rPr lang="en-US" smtClean="0"/>
              <a:pPr algn="r"/>
              <a:t>10</a:t>
            </a:fld>
            <a:r>
              <a:rPr lang="en-US">
                <a:solidFill>
                  <a:srgbClr val="BF9000"/>
                </a:solidFill>
              </a:rPr>
              <a:t>)</a:t>
            </a:r>
            <a:endParaRPr lang="en-US" dirty="0">
              <a:solidFill>
                <a:srgbClr val="BF9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0BB6D61-5BA4-4837-B6A5-96EC5A353FE9}"/>
              </a:ext>
            </a:extLst>
          </p:cNvPr>
          <p:cNvGrpSpPr/>
          <p:nvPr/>
        </p:nvGrpSpPr>
        <p:grpSpPr>
          <a:xfrm>
            <a:off x="1418103" y="2660575"/>
            <a:ext cx="8752114" cy="3695775"/>
            <a:chOff x="1536299" y="1374938"/>
            <a:chExt cx="8752114" cy="3695775"/>
          </a:xfrm>
        </p:grpSpPr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id="{DA5C66AD-541F-4517-97AC-70D11F129E2B}"/>
                </a:ext>
              </a:extLst>
            </p:cNvPr>
            <p:cNvSpPr>
              <a:spLocks/>
            </p:cNvSpPr>
            <p:nvPr/>
          </p:nvSpPr>
          <p:spPr>
            <a:xfrm>
              <a:off x="1536299" y="1374938"/>
              <a:ext cx="8752114" cy="438539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75DAEFA3-4F15-4052-9A78-B27FDEF70D7A}"/>
                </a:ext>
              </a:extLst>
            </p:cNvPr>
            <p:cNvSpPr/>
            <p:nvPr/>
          </p:nvSpPr>
          <p:spPr>
            <a:xfrm rot="10800000">
              <a:off x="1536299" y="1813475"/>
              <a:ext cx="8752114" cy="3257238"/>
            </a:xfrm>
            <a:prstGeom prst="round2Same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D50B832-7AA9-4386-B404-ABBD1839BF51}"/>
                </a:ext>
              </a:extLst>
            </p:cNvPr>
            <p:cNvSpPr/>
            <p:nvPr/>
          </p:nvSpPr>
          <p:spPr>
            <a:xfrm>
              <a:off x="1699979" y="1527095"/>
              <a:ext cx="134224" cy="134224"/>
            </a:xfrm>
            <a:prstGeom prst="ellipse">
              <a:avLst/>
            </a:prstGeom>
            <a:solidFill>
              <a:srgbClr val="DD382B"/>
            </a:solidFill>
            <a:ln>
              <a:solidFill>
                <a:srgbClr val="DD38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54482C4-AA40-46EB-A5DA-E682051A14F5}"/>
                </a:ext>
              </a:extLst>
            </p:cNvPr>
            <p:cNvSpPr/>
            <p:nvPr/>
          </p:nvSpPr>
          <p:spPr>
            <a:xfrm>
              <a:off x="1930771" y="1527095"/>
              <a:ext cx="134224" cy="134224"/>
            </a:xfrm>
            <a:prstGeom prst="ellipse">
              <a:avLst/>
            </a:prstGeom>
            <a:solidFill>
              <a:srgbClr val="BF9000"/>
            </a:solidFill>
            <a:ln>
              <a:solidFill>
                <a:srgbClr val="BF9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20938BA-2FEC-469E-9D71-403853EC4A8A}"/>
                </a:ext>
              </a:extLst>
            </p:cNvPr>
            <p:cNvSpPr/>
            <p:nvPr/>
          </p:nvSpPr>
          <p:spPr>
            <a:xfrm>
              <a:off x="2161563" y="1527095"/>
              <a:ext cx="134224" cy="134224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16C5BD-45BD-4515-B53A-143C0C8D2152}"/>
                </a:ext>
              </a:extLst>
            </p:cNvPr>
            <p:cNvSpPr txBox="1"/>
            <p:nvPr/>
          </p:nvSpPr>
          <p:spPr>
            <a:xfrm>
              <a:off x="1536299" y="1811745"/>
              <a:ext cx="8752114" cy="2893100"/>
            </a:xfrm>
            <a:custGeom>
              <a:avLst/>
              <a:gdLst>
                <a:gd name="connsiteX0" fmla="*/ 0 w 8381281"/>
                <a:gd name="connsiteY0" fmla="*/ 0 h 738664"/>
                <a:gd name="connsiteX1" fmla="*/ 8381281 w 8381281"/>
                <a:gd name="connsiteY1" fmla="*/ 0 h 738664"/>
                <a:gd name="connsiteX2" fmla="*/ 8381281 w 8381281"/>
                <a:gd name="connsiteY2" fmla="*/ 738664 h 738664"/>
                <a:gd name="connsiteX3" fmla="*/ 0 w 8381281"/>
                <a:gd name="connsiteY3" fmla="*/ 738664 h 738664"/>
                <a:gd name="connsiteX4" fmla="*/ 0 w 8381281"/>
                <a:gd name="connsiteY4" fmla="*/ 0 h 738664"/>
                <a:gd name="connsiteX0" fmla="*/ 0 w 8381281"/>
                <a:gd name="connsiteY0" fmla="*/ 0 h 1668304"/>
                <a:gd name="connsiteX1" fmla="*/ 8381281 w 8381281"/>
                <a:gd name="connsiteY1" fmla="*/ 0 h 1668304"/>
                <a:gd name="connsiteX2" fmla="*/ 8381281 w 8381281"/>
                <a:gd name="connsiteY2" fmla="*/ 738664 h 1668304"/>
                <a:gd name="connsiteX3" fmla="*/ 0 w 8381281"/>
                <a:gd name="connsiteY3" fmla="*/ 1668304 h 1668304"/>
                <a:gd name="connsiteX4" fmla="*/ 0 w 8381281"/>
                <a:gd name="connsiteY4" fmla="*/ 0 h 1668304"/>
                <a:gd name="connsiteX0" fmla="*/ 0 w 8381281"/>
                <a:gd name="connsiteY0" fmla="*/ 0 h 1668304"/>
                <a:gd name="connsiteX1" fmla="*/ 8381281 w 8381281"/>
                <a:gd name="connsiteY1" fmla="*/ 0 h 1668304"/>
                <a:gd name="connsiteX2" fmla="*/ 8381281 w 8381281"/>
                <a:gd name="connsiteY2" fmla="*/ 1668304 h 1668304"/>
                <a:gd name="connsiteX3" fmla="*/ 0 w 8381281"/>
                <a:gd name="connsiteY3" fmla="*/ 1668304 h 1668304"/>
                <a:gd name="connsiteX4" fmla="*/ 0 w 8381281"/>
                <a:gd name="connsiteY4" fmla="*/ 0 h 1668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1281" h="1668304">
                  <a:moveTo>
                    <a:pt x="0" y="0"/>
                  </a:moveTo>
                  <a:lnTo>
                    <a:pt x="8381281" y="0"/>
                  </a:lnTo>
                  <a:lnTo>
                    <a:pt x="8381281" y="1668304"/>
                  </a:lnTo>
                  <a:lnTo>
                    <a:pt x="0" y="1668304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import { Component } from '@angular/core';</a:t>
              </a:r>
            </a:p>
            <a:p>
              <a:endParaRPr lang="en-US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@Component({  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 selector: 'app-increment',  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 template: `&lt;input type="button" (click)="</a:t>
              </a:r>
              <a:r>
                <a:rPr lang="en-US" sz="14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incrementCount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()" value="increment"/&gt;  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            {{ count }}`,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})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export class </a:t>
              </a:r>
              <a:r>
                <a:rPr lang="en-US" sz="14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IncrementComponent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{  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 count = 0;  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4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incrementCount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() {    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4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this.count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++;  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 }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8470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993E-75B2-4B72-973A-9B956A521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FC6C4-8CA2-43D8-A6CC-56D92B384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Dependency injection </a:t>
            </a:r>
            <a:r>
              <a:rPr lang="en-US" dirty="0"/>
              <a:t>is something we will explore more in depth later in the course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Consider a </a:t>
            </a:r>
            <a:r>
              <a:rPr lang="en-US" dirty="0" err="1"/>
              <a:t>UserService</a:t>
            </a:r>
            <a:r>
              <a:rPr lang="en-US" dirty="0"/>
              <a:t> which contains the logic for accessing the current user's name, email, </a:t>
            </a:r>
            <a:r>
              <a:rPr lang="en-US" dirty="0" err="1"/>
              <a:t>etc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Consider an application that has two components, </a:t>
            </a:r>
            <a:r>
              <a:rPr lang="en-US" dirty="0" err="1"/>
              <a:t>UserCard</a:t>
            </a:r>
            <a:r>
              <a:rPr lang="en-US" dirty="0"/>
              <a:t> and </a:t>
            </a:r>
            <a:r>
              <a:rPr lang="en-US" dirty="0" err="1"/>
              <a:t>UserProfile</a:t>
            </a:r>
            <a:r>
              <a:rPr lang="en-US" dirty="0"/>
              <a:t>, where both components require the current user's name, email,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UserCard</a:t>
            </a:r>
            <a:r>
              <a:rPr lang="en-US" dirty="0"/>
              <a:t> and </a:t>
            </a:r>
            <a:r>
              <a:rPr lang="en-US" dirty="0" err="1"/>
              <a:t>UserProfile</a:t>
            </a:r>
            <a:r>
              <a:rPr lang="en-US" dirty="0"/>
              <a:t> are both </a:t>
            </a:r>
            <a:r>
              <a:rPr lang="en-US" dirty="0">
                <a:solidFill>
                  <a:srgbClr val="333F50"/>
                </a:solidFill>
              </a:rPr>
              <a:t>dependent</a:t>
            </a:r>
            <a:r>
              <a:rPr lang="en-US" dirty="0"/>
              <a:t> on </a:t>
            </a:r>
            <a:r>
              <a:rPr lang="en-US" dirty="0" err="1"/>
              <a:t>UserService</a:t>
            </a:r>
            <a:r>
              <a:rPr lang="en-US" dirty="0"/>
              <a:t> and Angular will inject the service as the components are initialized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Since the service will be injected into the components, we can simply use the properties and methods that </a:t>
            </a:r>
            <a:r>
              <a:rPr lang="en-US" dirty="0" err="1"/>
              <a:t>UserService</a:t>
            </a:r>
            <a:r>
              <a:rPr lang="en-US" dirty="0"/>
              <a:t> makes available, for example: </a:t>
            </a:r>
            <a:r>
              <a:rPr lang="en-US" dirty="0" err="1"/>
              <a:t>userService.currentUserName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CECFA-52E7-43E7-95D6-27516E937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r>
              <a:rPr lang="en-US">
                <a:solidFill>
                  <a:srgbClr val="BF9000"/>
                </a:solidFill>
              </a:rPr>
              <a:t>page(</a:t>
            </a:r>
            <a:fld id="{8CDCEA28-E0A5-4F00-A391-946D4E8FAD9B}" type="slidenum">
              <a:rPr lang="en-US" smtClean="0"/>
              <a:pPr algn="r"/>
              <a:t>11</a:t>
            </a:fld>
            <a:r>
              <a:rPr lang="en-US">
                <a:solidFill>
                  <a:srgbClr val="BF9000"/>
                </a:solidFill>
              </a:rPr>
              <a:t>)</a:t>
            </a:r>
            <a:endParaRPr lang="en-US" dirty="0">
              <a:solidFill>
                <a:srgbClr val="BF9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164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2950A-BC2D-4E2E-AB62-B3354BBC325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Dependency Injection</a:t>
            </a:r>
          </a:p>
        </p:txBody>
      </p:sp>
      <p:pic>
        <p:nvPicPr>
          <p:cNvPr id="8" name="Content Placeholder 7" descr="Magnifying glass">
            <a:extLst>
              <a:ext uri="{FF2B5EF4-FFF2-40B4-BE49-F238E27FC236}">
                <a16:creationId xmlns:a16="http://schemas.microsoft.com/office/drawing/2014/main" id="{FF19D2C1-4A52-4372-998A-51ABC224007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667794" y="427038"/>
            <a:ext cx="350837" cy="3508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69DE7-BB58-4E93-A90A-3E367F15A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r>
              <a:rPr lang="en-US">
                <a:solidFill>
                  <a:srgbClr val="BF9000"/>
                </a:solidFill>
              </a:rPr>
              <a:t>page(</a:t>
            </a:r>
            <a:fld id="{8CDCEA28-E0A5-4F00-A391-946D4E8FAD9B}" type="slidenum">
              <a:rPr lang="en-US" smtClean="0"/>
              <a:pPr algn="r"/>
              <a:t>12</a:t>
            </a:fld>
            <a:r>
              <a:rPr lang="en-US">
                <a:solidFill>
                  <a:srgbClr val="BF9000"/>
                </a:solidFill>
              </a:rPr>
              <a:t>)</a:t>
            </a:r>
            <a:endParaRPr lang="en-US" dirty="0">
              <a:solidFill>
                <a:srgbClr val="BF9000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23A276F-F304-4140-998F-83159B5AAD3E}"/>
              </a:ext>
            </a:extLst>
          </p:cNvPr>
          <p:cNvGrpSpPr/>
          <p:nvPr/>
        </p:nvGrpSpPr>
        <p:grpSpPr>
          <a:xfrm>
            <a:off x="1755451" y="3429000"/>
            <a:ext cx="4163464" cy="3025739"/>
            <a:chOff x="1536296" y="1374938"/>
            <a:chExt cx="4163464" cy="3025739"/>
          </a:xfrm>
        </p:grpSpPr>
        <p:sp>
          <p:nvSpPr>
            <p:cNvPr id="17" name="Rectangle: Top Corners Rounded 16">
              <a:extLst>
                <a:ext uri="{FF2B5EF4-FFF2-40B4-BE49-F238E27FC236}">
                  <a16:creationId xmlns:a16="http://schemas.microsoft.com/office/drawing/2014/main" id="{B75DFDB8-C38B-43F2-AD0E-CA21366C87AD}"/>
                </a:ext>
              </a:extLst>
            </p:cNvPr>
            <p:cNvSpPr>
              <a:spLocks/>
            </p:cNvSpPr>
            <p:nvPr/>
          </p:nvSpPr>
          <p:spPr>
            <a:xfrm>
              <a:off x="1536299" y="1374938"/>
              <a:ext cx="4163461" cy="438539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Top Corners Rounded 17">
              <a:extLst>
                <a:ext uri="{FF2B5EF4-FFF2-40B4-BE49-F238E27FC236}">
                  <a16:creationId xmlns:a16="http://schemas.microsoft.com/office/drawing/2014/main" id="{CAD6B377-D589-423B-B162-4C17B5524B38}"/>
                </a:ext>
              </a:extLst>
            </p:cNvPr>
            <p:cNvSpPr/>
            <p:nvPr/>
          </p:nvSpPr>
          <p:spPr>
            <a:xfrm rot="10800000">
              <a:off x="1536298" y="1813476"/>
              <a:ext cx="4163461" cy="2587201"/>
            </a:xfrm>
            <a:prstGeom prst="round2Same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EE51551-96C0-4B32-BBAE-A7BE69EFB557}"/>
                </a:ext>
              </a:extLst>
            </p:cNvPr>
            <p:cNvSpPr/>
            <p:nvPr/>
          </p:nvSpPr>
          <p:spPr>
            <a:xfrm>
              <a:off x="1699979" y="1527095"/>
              <a:ext cx="134224" cy="134224"/>
            </a:xfrm>
            <a:prstGeom prst="ellipse">
              <a:avLst/>
            </a:prstGeom>
            <a:solidFill>
              <a:srgbClr val="DD382B"/>
            </a:solidFill>
            <a:ln>
              <a:solidFill>
                <a:srgbClr val="DD38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8FABA8A-F0AF-4E0D-86DE-309D3014EE1E}"/>
                </a:ext>
              </a:extLst>
            </p:cNvPr>
            <p:cNvSpPr/>
            <p:nvPr/>
          </p:nvSpPr>
          <p:spPr>
            <a:xfrm>
              <a:off x="1930771" y="1527095"/>
              <a:ext cx="134224" cy="134224"/>
            </a:xfrm>
            <a:prstGeom prst="ellipse">
              <a:avLst/>
            </a:prstGeom>
            <a:solidFill>
              <a:srgbClr val="BF9000"/>
            </a:solidFill>
            <a:ln>
              <a:solidFill>
                <a:srgbClr val="BF9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E017920-8E3B-4661-A4E3-A09501DE0161}"/>
                </a:ext>
              </a:extLst>
            </p:cNvPr>
            <p:cNvSpPr/>
            <p:nvPr/>
          </p:nvSpPr>
          <p:spPr>
            <a:xfrm>
              <a:off x="2161563" y="1527095"/>
              <a:ext cx="134224" cy="134224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CEC663D-E925-4FF7-BF36-45587543D583}"/>
                </a:ext>
              </a:extLst>
            </p:cNvPr>
            <p:cNvSpPr txBox="1"/>
            <p:nvPr/>
          </p:nvSpPr>
          <p:spPr>
            <a:xfrm>
              <a:off x="1536296" y="1811745"/>
              <a:ext cx="4163460" cy="2031325"/>
            </a:xfrm>
            <a:custGeom>
              <a:avLst/>
              <a:gdLst>
                <a:gd name="connsiteX0" fmla="*/ 0 w 8381281"/>
                <a:gd name="connsiteY0" fmla="*/ 0 h 738664"/>
                <a:gd name="connsiteX1" fmla="*/ 8381281 w 8381281"/>
                <a:gd name="connsiteY1" fmla="*/ 0 h 738664"/>
                <a:gd name="connsiteX2" fmla="*/ 8381281 w 8381281"/>
                <a:gd name="connsiteY2" fmla="*/ 738664 h 738664"/>
                <a:gd name="connsiteX3" fmla="*/ 0 w 8381281"/>
                <a:gd name="connsiteY3" fmla="*/ 738664 h 738664"/>
                <a:gd name="connsiteX4" fmla="*/ 0 w 8381281"/>
                <a:gd name="connsiteY4" fmla="*/ 0 h 738664"/>
                <a:gd name="connsiteX0" fmla="*/ 0 w 8381281"/>
                <a:gd name="connsiteY0" fmla="*/ 0 h 1668304"/>
                <a:gd name="connsiteX1" fmla="*/ 8381281 w 8381281"/>
                <a:gd name="connsiteY1" fmla="*/ 0 h 1668304"/>
                <a:gd name="connsiteX2" fmla="*/ 8381281 w 8381281"/>
                <a:gd name="connsiteY2" fmla="*/ 738664 h 1668304"/>
                <a:gd name="connsiteX3" fmla="*/ 0 w 8381281"/>
                <a:gd name="connsiteY3" fmla="*/ 1668304 h 1668304"/>
                <a:gd name="connsiteX4" fmla="*/ 0 w 8381281"/>
                <a:gd name="connsiteY4" fmla="*/ 0 h 1668304"/>
                <a:gd name="connsiteX0" fmla="*/ 0 w 8381281"/>
                <a:gd name="connsiteY0" fmla="*/ 0 h 1668304"/>
                <a:gd name="connsiteX1" fmla="*/ 8381281 w 8381281"/>
                <a:gd name="connsiteY1" fmla="*/ 0 h 1668304"/>
                <a:gd name="connsiteX2" fmla="*/ 8381281 w 8381281"/>
                <a:gd name="connsiteY2" fmla="*/ 1668304 h 1668304"/>
                <a:gd name="connsiteX3" fmla="*/ 0 w 8381281"/>
                <a:gd name="connsiteY3" fmla="*/ 1668304 h 1668304"/>
                <a:gd name="connsiteX4" fmla="*/ 0 w 8381281"/>
                <a:gd name="connsiteY4" fmla="*/ 0 h 1668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1281" h="1668304">
                  <a:moveTo>
                    <a:pt x="0" y="0"/>
                  </a:moveTo>
                  <a:lnTo>
                    <a:pt x="8381281" y="0"/>
                  </a:lnTo>
                  <a:lnTo>
                    <a:pt x="8381281" y="1668304"/>
                  </a:lnTo>
                  <a:lnTo>
                    <a:pt x="0" y="1668304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//</a:t>
              </a:r>
              <a:r>
                <a:rPr lang="en-US" sz="14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UserCard</a:t>
              </a:r>
              <a:endParaRPr lang="en-US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endParaRPr>
            </a:p>
            <a:p>
              <a:endParaRPr lang="en-US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constructor(private </a:t>
              </a:r>
              <a:r>
                <a:rPr lang="en-US" sz="14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userService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4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UserService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){}</a:t>
              </a:r>
            </a:p>
            <a:p>
              <a:endParaRPr lang="en-US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ngOnInit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() {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4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this.userDetails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14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userService</a:t>
              </a:r>
              <a:endParaRPr lang="en-US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	.</a:t>
              </a:r>
              <a:r>
                <a:rPr lang="en-US" sz="14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currentUserDetails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$;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}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0606884-7C6C-40BA-8770-CECFAE416322}"/>
              </a:ext>
            </a:extLst>
          </p:cNvPr>
          <p:cNvGrpSpPr/>
          <p:nvPr/>
        </p:nvGrpSpPr>
        <p:grpSpPr>
          <a:xfrm>
            <a:off x="6082591" y="3429001"/>
            <a:ext cx="4163464" cy="3025739"/>
            <a:chOff x="1536296" y="1374938"/>
            <a:chExt cx="4163464" cy="3025739"/>
          </a:xfrm>
        </p:grpSpPr>
        <p:sp>
          <p:nvSpPr>
            <p:cNvPr id="24" name="Rectangle: Top Corners Rounded 23">
              <a:extLst>
                <a:ext uri="{FF2B5EF4-FFF2-40B4-BE49-F238E27FC236}">
                  <a16:creationId xmlns:a16="http://schemas.microsoft.com/office/drawing/2014/main" id="{C7020D9A-70E5-43A6-BE3D-BD32F7935BB8}"/>
                </a:ext>
              </a:extLst>
            </p:cNvPr>
            <p:cNvSpPr>
              <a:spLocks/>
            </p:cNvSpPr>
            <p:nvPr/>
          </p:nvSpPr>
          <p:spPr>
            <a:xfrm>
              <a:off x="1536299" y="1374938"/>
              <a:ext cx="4163461" cy="438539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: Top Corners Rounded 24">
              <a:extLst>
                <a:ext uri="{FF2B5EF4-FFF2-40B4-BE49-F238E27FC236}">
                  <a16:creationId xmlns:a16="http://schemas.microsoft.com/office/drawing/2014/main" id="{737A76F6-D840-4812-93AF-87EA309682B6}"/>
                </a:ext>
              </a:extLst>
            </p:cNvPr>
            <p:cNvSpPr/>
            <p:nvPr/>
          </p:nvSpPr>
          <p:spPr>
            <a:xfrm rot="10800000">
              <a:off x="1536298" y="1813476"/>
              <a:ext cx="4163461" cy="2587201"/>
            </a:xfrm>
            <a:prstGeom prst="round2Same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8179CC0-C4D6-4048-AC6C-7C7EEDA94EA8}"/>
                </a:ext>
              </a:extLst>
            </p:cNvPr>
            <p:cNvSpPr/>
            <p:nvPr/>
          </p:nvSpPr>
          <p:spPr>
            <a:xfrm>
              <a:off x="1699979" y="1527095"/>
              <a:ext cx="134224" cy="134224"/>
            </a:xfrm>
            <a:prstGeom prst="ellipse">
              <a:avLst/>
            </a:prstGeom>
            <a:solidFill>
              <a:srgbClr val="DD382B"/>
            </a:solidFill>
            <a:ln>
              <a:solidFill>
                <a:srgbClr val="DD38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074D00E-5174-4B46-B624-1F14B5C51A8D}"/>
                </a:ext>
              </a:extLst>
            </p:cNvPr>
            <p:cNvSpPr/>
            <p:nvPr/>
          </p:nvSpPr>
          <p:spPr>
            <a:xfrm>
              <a:off x="1930771" y="1527095"/>
              <a:ext cx="134224" cy="134224"/>
            </a:xfrm>
            <a:prstGeom prst="ellipse">
              <a:avLst/>
            </a:prstGeom>
            <a:solidFill>
              <a:srgbClr val="BF9000"/>
            </a:solidFill>
            <a:ln>
              <a:solidFill>
                <a:srgbClr val="BF9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85E46C3-C9EE-4097-BF73-B8E5F87FFA0B}"/>
                </a:ext>
              </a:extLst>
            </p:cNvPr>
            <p:cNvSpPr/>
            <p:nvPr/>
          </p:nvSpPr>
          <p:spPr>
            <a:xfrm>
              <a:off x="2161563" y="1527095"/>
              <a:ext cx="134224" cy="134224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B53E598-15C3-4D1F-A024-34ED0671567D}"/>
                </a:ext>
              </a:extLst>
            </p:cNvPr>
            <p:cNvSpPr txBox="1"/>
            <p:nvPr/>
          </p:nvSpPr>
          <p:spPr>
            <a:xfrm>
              <a:off x="1536296" y="1811745"/>
              <a:ext cx="4163460" cy="2031325"/>
            </a:xfrm>
            <a:custGeom>
              <a:avLst/>
              <a:gdLst>
                <a:gd name="connsiteX0" fmla="*/ 0 w 8381281"/>
                <a:gd name="connsiteY0" fmla="*/ 0 h 738664"/>
                <a:gd name="connsiteX1" fmla="*/ 8381281 w 8381281"/>
                <a:gd name="connsiteY1" fmla="*/ 0 h 738664"/>
                <a:gd name="connsiteX2" fmla="*/ 8381281 w 8381281"/>
                <a:gd name="connsiteY2" fmla="*/ 738664 h 738664"/>
                <a:gd name="connsiteX3" fmla="*/ 0 w 8381281"/>
                <a:gd name="connsiteY3" fmla="*/ 738664 h 738664"/>
                <a:gd name="connsiteX4" fmla="*/ 0 w 8381281"/>
                <a:gd name="connsiteY4" fmla="*/ 0 h 738664"/>
                <a:gd name="connsiteX0" fmla="*/ 0 w 8381281"/>
                <a:gd name="connsiteY0" fmla="*/ 0 h 1668304"/>
                <a:gd name="connsiteX1" fmla="*/ 8381281 w 8381281"/>
                <a:gd name="connsiteY1" fmla="*/ 0 h 1668304"/>
                <a:gd name="connsiteX2" fmla="*/ 8381281 w 8381281"/>
                <a:gd name="connsiteY2" fmla="*/ 738664 h 1668304"/>
                <a:gd name="connsiteX3" fmla="*/ 0 w 8381281"/>
                <a:gd name="connsiteY3" fmla="*/ 1668304 h 1668304"/>
                <a:gd name="connsiteX4" fmla="*/ 0 w 8381281"/>
                <a:gd name="connsiteY4" fmla="*/ 0 h 1668304"/>
                <a:gd name="connsiteX0" fmla="*/ 0 w 8381281"/>
                <a:gd name="connsiteY0" fmla="*/ 0 h 1668304"/>
                <a:gd name="connsiteX1" fmla="*/ 8381281 w 8381281"/>
                <a:gd name="connsiteY1" fmla="*/ 0 h 1668304"/>
                <a:gd name="connsiteX2" fmla="*/ 8381281 w 8381281"/>
                <a:gd name="connsiteY2" fmla="*/ 1668304 h 1668304"/>
                <a:gd name="connsiteX3" fmla="*/ 0 w 8381281"/>
                <a:gd name="connsiteY3" fmla="*/ 1668304 h 1668304"/>
                <a:gd name="connsiteX4" fmla="*/ 0 w 8381281"/>
                <a:gd name="connsiteY4" fmla="*/ 0 h 1668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1281" h="1668304">
                  <a:moveTo>
                    <a:pt x="0" y="0"/>
                  </a:moveTo>
                  <a:lnTo>
                    <a:pt x="8381281" y="0"/>
                  </a:lnTo>
                  <a:lnTo>
                    <a:pt x="8381281" y="1668304"/>
                  </a:lnTo>
                  <a:lnTo>
                    <a:pt x="0" y="1668304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//</a:t>
              </a:r>
              <a:r>
                <a:rPr lang="en-US" sz="14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UserProfile</a:t>
              </a:r>
              <a:endParaRPr lang="en-US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endParaRPr>
            </a:p>
            <a:p>
              <a:endParaRPr lang="en-US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constructor(private </a:t>
              </a:r>
              <a:r>
                <a:rPr lang="en-US" sz="14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userService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4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UserService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){}</a:t>
              </a:r>
            </a:p>
            <a:p>
              <a:endParaRPr lang="en-US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ngOnInit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() {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4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this.userDetails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14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userService</a:t>
              </a:r>
              <a:endParaRPr lang="en-US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	.</a:t>
              </a:r>
              <a:r>
                <a:rPr lang="en-US" sz="14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currentUserDetails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$;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} 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88C350F-D3DB-40F3-8324-15C9A3E45245}"/>
              </a:ext>
            </a:extLst>
          </p:cNvPr>
          <p:cNvGrpSpPr/>
          <p:nvPr/>
        </p:nvGrpSpPr>
        <p:grpSpPr>
          <a:xfrm>
            <a:off x="4000857" y="159488"/>
            <a:ext cx="4163464" cy="3025739"/>
            <a:chOff x="1536296" y="1374938"/>
            <a:chExt cx="4163464" cy="3025739"/>
          </a:xfrm>
        </p:grpSpPr>
        <p:sp>
          <p:nvSpPr>
            <p:cNvPr id="38" name="Rectangle: Top Corners Rounded 37">
              <a:extLst>
                <a:ext uri="{FF2B5EF4-FFF2-40B4-BE49-F238E27FC236}">
                  <a16:creationId xmlns:a16="http://schemas.microsoft.com/office/drawing/2014/main" id="{CE6CA48E-8EC2-4675-8294-C47C32C5FF55}"/>
                </a:ext>
              </a:extLst>
            </p:cNvPr>
            <p:cNvSpPr>
              <a:spLocks/>
            </p:cNvSpPr>
            <p:nvPr/>
          </p:nvSpPr>
          <p:spPr>
            <a:xfrm>
              <a:off x="1536299" y="1374938"/>
              <a:ext cx="4163461" cy="438539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: Top Corners Rounded 38">
              <a:extLst>
                <a:ext uri="{FF2B5EF4-FFF2-40B4-BE49-F238E27FC236}">
                  <a16:creationId xmlns:a16="http://schemas.microsoft.com/office/drawing/2014/main" id="{BC94BA97-6FD2-4660-9441-B9F68B4DE66D}"/>
                </a:ext>
              </a:extLst>
            </p:cNvPr>
            <p:cNvSpPr/>
            <p:nvPr/>
          </p:nvSpPr>
          <p:spPr>
            <a:xfrm rot="10800000">
              <a:off x="1536298" y="1813476"/>
              <a:ext cx="4163461" cy="2587201"/>
            </a:xfrm>
            <a:prstGeom prst="round2Same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D9134DE-6FAC-4D34-8591-D31E257EA754}"/>
                </a:ext>
              </a:extLst>
            </p:cNvPr>
            <p:cNvSpPr/>
            <p:nvPr/>
          </p:nvSpPr>
          <p:spPr>
            <a:xfrm>
              <a:off x="1699979" y="1527095"/>
              <a:ext cx="134224" cy="134224"/>
            </a:xfrm>
            <a:prstGeom prst="ellipse">
              <a:avLst/>
            </a:prstGeom>
            <a:solidFill>
              <a:srgbClr val="DD382B"/>
            </a:solidFill>
            <a:ln>
              <a:solidFill>
                <a:srgbClr val="DD38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32C4F32-00CB-48E5-96B3-DB96FD8BDE57}"/>
                </a:ext>
              </a:extLst>
            </p:cNvPr>
            <p:cNvSpPr/>
            <p:nvPr/>
          </p:nvSpPr>
          <p:spPr>
            <a:xfrm>
              <a:off x="1930771" y="1527095"/>
              <a:ext cx="134224" cy="134224"/>
            </a:xfrm>
            <a:prstGeom prst="ellipse">
              <a:avLst/>
            </a:prstGeom>
            <a:solidFill>
              <a:srgbClr val="BF9000"/>
            </a:solidFill>
            <a:ln>
              <a:solidFill>
                <a:srgbClr val="BF9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5D3DB73-E66A-424C-82BE-AD3962FF660D}"/>
                </a:ext>
              </a:extLst>
            </p:cNvPr>
            <p:cNvSpPr/>
            <p:nvPr/>
          </p:nvSpPr>
          <p:spPr>
            <a:xfrm>
              <a:off x="2161563" y="1527095"/>
              <a:ext cx="134224" cy="134224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A2B4ADE-581D-4183-B071-744F10616C06}"/>
                </a:ext>
              </a:extLst>
            </p:cNvPr>
            <p:cNvSpPr txBox="1"/>
            <p:nvPr/>
          </p:nvSpPr>
          <p:spPr>
            <a:xfrm>
              <a:off x="1536296" y="1811745"/>
              <a:ext cx="4163460" cy="1600438"/>
            </a:xfrm>
            <a:custGeom>
              <a:avLst/>
              <a:gdLst>
                <a:gd name="connsiteX0" fmla="*/ 0 w 8381281"/>
                <a:gd name="connsiteY0" fmla="*/ 0 h 738664"/>
                <a:gd name="connsiteX1" fmla="*/ 8381281 w 8381281"/>
                <a:gd name="connsiteY1" fmla="*/ 0 h 738664"/>
                <a:gd name="connsiteX2" fmla="*/ 8381281 w 8381281"/>
                <a:gd name="connsiteY2" fmla="*/ 738664 h 738664"/>
                <a:gd name="connsiteX3" fmla="*/ 0 w 8381281"/>
                <a:gd name="connsiteY3" fmla="*/ 738664 h 738664"/>
                <a:gd name="connsiteX4" fmla="*/ 0 w 8381281"/>
                <a:gd name="connsiteY4" fmla="*/ 0 h 738664"/>
                <a:gd name="connsiteX0" fmla="*/ 0 w 8381281"/>
                <a:gd name="connsiteY0" fmla="*/ 0 h 1668304"/>
                <a:gd name="connsiteX1" fmla="*/ 8381281 w 8381281"/>
                <a:gd name="connsiteY1" fmla="*/ 0 h 1668304"/>
                <a:gd name="connsiteX2" fmla="*/ 8381281 w 8381281"/>
                <a:gd name="connsiteY2" fmla="*/ 738664 h 1668304"/>
                <a:gd name="connsiteX3" fmla="*/ 0 w 8381281"/>
                <a:gd name="connsiteY3" fmla="*/ 1668304 h 1668304"/>
                <a:gd name="connsiteX4" fmla="*/ 0 w 8381281"/>
                <a:gd name="connsiteY4" fmla="*/ 0 h 1668304"/>
                <a:gd name="connsiteX0" fmla="*/ 0 w 8381281"/>
                <a:gd name="connsiteY0" fmla="*/ 0 h 1668304"/>
                <a:gd name="connsiteX1" fmla="*/ 8381281 w 8381281"/>
                <a:gd name="connsiteY1" fmla="*/ 0 h 1668304"/>
                <a:gd name="connsiteX2" fmla="*/ 8381281 w 8381281"/>
                <a:gd name="connsiteY2" fmla="*/ 1668304 h 1668304"/>
                <a:gd name="connsiteX3" fmla="*/ 0 w 8381281"/>
                <a:gd name="connsiteY3" fmla="*/ 1668304 h 1668304"/>
                <a:gd name="connsiteX4" fmla="*/ 0 w 8381281"/>
                <a:gd name="connsiteY4" fmla="*/ 0 h 1668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1281" h="1668304">
                  <a:moveTo>
                    <a:pt x="0" y="0"/>
                  </a:moveTo>
                  <a:lnTo>
                    <a:pt x="8381281" y="0"/>
                  </a:lnTo>
                  <a:lnTo>
                    <a:pt x="8381281" y="1668304"/>
                  </a:lnTo>
                  <a:lnTo>
                    <a:pt x="0" y="1668304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// </a:t>
              </a:r>
              <a:r>
                <a:rPr lang="en-US" sz="14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UserService</a:t>
              </a:r>
              <a:endParaRPr lang="en-US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endParaRPr>
            </a:p>
            <a:p>
              <a:endParaRPr lang="en-US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currentUserDetails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$ = …</a:t>
              </a:r>
            </a:p>
            <a:p>
              <a:endParaRPr lang="en-US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lastLoginDate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$ = …</a:t>
              </a:r>
            </a:p>
            <a:p>
              <a:endParaRPr lang="en-US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profilePicture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$ = 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5148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84B93A-7D2F-4ED5-B4AE-7627CA76F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Angular works (basically)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8DCBB5-63D7-4C43-9EFA-4674BB685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you visit </a:t>
            </a:r>
            <a:r>
              <a:rPr lang="en-US" dirty="0">
                <a:hlinkClick r:id="rId2"/>
              </a:rPr>
              <a:t>http://localhost:4200/</a:t>
            </a:r>
            <a:r>
              <a:rPr lang="en-US" dirty="0"/>
              <a:t> you hit the index.html page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One of the elements in this HTML page is &lt;app-root&gt;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Angular searches for a component with a selector that matches &lt;app-root&gt; and finds </a:t>
            </a:r>
            <a:r>
              <a:rPr lang="en-US" dirty="0" err="1"/>
              <a:t>AppComponent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AppComponent's</a:t>
            </a:r>
            <a:r>
              <a:rPr lang="en-US" dirty="0"/>
              <a:t> template is then rendered for the user, continuing down the component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7C8D4-9613-4FEE-853A-029D6AC83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r>
              <a:rPr lang="en-US">
                <a:solidFill>
                  <a:srgbClr val="BF9000"/>
                </a:solidFill>
              </a:rPr>
              <a:t>page(</a:t>
            </a:r>
            <a:fld id="{8CDCEA28-E0A5-4F00-A391-946D4E8FAD9B}" type="slidenum">
              <a:rPr lang="en-US" smtClean="0"/>
              <a:pPr algn="r"/>
              <a:t>13</a:t>
            </a:fld>
            <a:r>
              <a:rPr lang="en-US">
                <a:solidFill>
                  <a:srgbClr val="BF9000"/>
                </a:solidFill>
              </a:rPr>
              <a:t>)</a:t>
            </a:r>
            <a:endParaRPr lang="en-US" dirty="0">
              <a:solidFill>
                <a:srgbClr val="BF9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769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BD4BC8-8C76-436C-AF6D-0F0E26D9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FEFAAE-BB01-455B-9E7E-C03FEF6AD9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46949-D8E4-4481-A915-F1A38DEC9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r>
              <a:rPr lang="en-US">
                <a:solidFill>
                  <a:srgbClr val="BF9000"/>
                </a:solidFill>
              </a:rPr>
              <a:t>page(</a:t>
            </a:r>
            <a:fld id="{8CDCEA28-E0A5-4F00-A391-946D4E8FAD9B}" type="slidenum">
              <a:rPr lang="en-US" smtClean="0"/>
              <a:pPr algn="r"/>
              <a:t>14</a:t>
            </a:fld>
            <a:r>
              <a:rPr lang="en-US">
                <a:solidFill>
                  <a:srgbClr val="BF9000"/>
                </a:solidFill>
              </a:rPr>
              <a:t>)</a:t>
            </a:r>
            <a:endParaRPr lang="en-US" dirty="0">
              <a:solidFill>
                <a:srgbClr val="BF9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021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F927008-DDD1-418A-9674-4A39B704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CAC5F1-BFA2-424D-B55D-AE70F40ED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Components are one of the types of directives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Components are by far the most common type of entity you will create (other types would include modules, services, etc.)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Components are used to build fully contained UI elements composed of a template (html) stylesheet (</a:t>
            </a:r>
            <a:r>
              <a:rPr lang="en-US" dirty="0" err="1"/>
              <a:t>css</a:t>
            </a:r>
            <a:r>
              <a:rPr lang="en-US" dirty="0"/>
              <a:t>) and logic (</a:t>
            </a:r>
            <a:r>
              <a:rPr lang="en-US" dirty="0" err="1"/>
              <a:t>ts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F0B9E-368D-45A1-A6EB-07F51F2C7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r>
              <a:rPr lang="en-US">
                <a:solidFill>
                  <a:srgbClr val="BF9000"/>
                </a:solidFill>
              </a:rPr>
              <a:t>page(</a:t>
            </a:r>
            <a:fld id="{8CDCEA28-E0A5-4F00-A391-946D4E8FAD9B}" type="slidenum">
              <a:rPr lang="en-US" smtClean="0"/>
              <a:pPr algn="r"/>
              <a:t>15</a:t>
            </a:fld>
            <a:r>
              <a:rPr lang="en-US">
                <a:solidFill>
                  <a:srgbClr val="BF9000"/>
                </a:solidFill>
              </a:rPr>
              <a:t>)</a:t>
            </a:r>
            <a:endParaRPr lang="en-US" dirty="0">
              <a:solidFill>
                <a:srgbClr val="BF9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233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B34EC-F9E0-4B7B-9A18-5F567FA01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8E288-EAC2-4C32-AD1F-23A752D5A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Components allow for modular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Components can accept inputs and emit output events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single component might be used across multiple modules / key views in a single 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Components can be generated using the cli: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ng g component recipe-card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E1788-05AF-494D-B8E8-207639687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r>
              <a:rPr lang="en-US">
                <a:solidFill>
                  <a:srgbClr val="BF9000"/>
                </a:solidFill>
              </a:rPr>
              <a:t>page(</a:t>
            </a:r>
            <a:fld id="{8CDCEA28-E0A5-4F00-A391-946D4E8FAD9B}" type="slidenum">
              <a:rPr lang="en-US" smtClean="0"/>
              <a:pPr algn="r"/>
              <a:t>16</a:t>
            </a:fld>
            <a:r>
              <a:rPr lang="en-US">
                <a:solidFill>
                  <a:srgbClr val="BF9000"/>
                </a:solidFill>
              </a:rPr>
              <a:t>)</a:t>
            </a:r>
            <a:endParaRPr lang="en-US" dirty="0">
              <a:solidFill>
                <a:srgbClr val="BF9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430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6F713A-692D-4DB2-9F25-C16F63423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decorator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5418E4-6B57-4F3C-BB86-52C043BA5C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0E7A5-9DC5-4442-A6E6-8DB67E103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r>
              <a:rPr lang="en-US">
                <a:solidFill>
                  <a:srgbClr val="BF9000"/>
                </a:solidFill>
              </a:rPr>
              <a:t>page(</a:t>
            </a:r>
            <a:fld id="{8CDCEA28-E0A5-4F00-A391-946D4E8FAD9B}" type="slidenum">
              <a:rPr lang="en-US" smtClean="0"/>
              <a:pPr algn="r"/>
              <a:t>17</a:t>
            </a:fld>
            <a:r>
              <a:rPr lang="en-US">
                <a:solidFill>
                  <a:srgbClr val="BF9000"/>
                </a:solidFill>
              </a:rPr>
              <a:t>)</a:t>
            </a:r>
            <a:endParaRPr lang="en-US" dirty="0">
              <a:solidFill>
                <a:srgbClr val="BF9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594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1586-A852-4B27-9932-DAD28C46D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8C666-9E51-46F6-AE12-BA937786A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530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Components that are generated using the cli will by default have a valid, fully formed </a:t>
            </a:r>
            <a:r>
              <a:rPr lang="en-US" sz="2600" dirty="0">
                <a:solidFill>
                  <a:srgbClr val="BF9000"/>
                </a:solidFill>
              </a:rPr>
              <a:t>decorator</a:t>
            </a:r>
          </a:p>
          <a:p>
            <a:pPr marL="0" indent="0">
              <a:buNone/>
            </a:pPr>
            <a:endParaRPr lang="en-US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/>
              <a:t>The component decorator exposes various </a:t>
            </a:r>
            <a:r>
              <a:rPr lang="en-US" sz="2600" dirty="0">
                <a:solidFill>
                  <a:srgbClr val="BF9000"/>
                </a:solidFill>
              </a:rPr>
              <a:t>options</a:t>
            </a:r>
          </a:p>
          <a:p>
            <a:pPr marL="0" indent="0">
              <a:buNone/>
            </a:pPr>
            <a:endParaRPr lang="en-US" sz="2600" dirty="0">
              <a:solidFill>
                <a:srgbClr val="BF9000"/>
              </a:solidFill>
            </a:endParaRPr>
          </a:p>
          <a:p>
            <a:pPr marL="0" indent="0">
              <a:buNone/>
            </a:pPr>
            <a:r>
              <a:rPr lang="en-US" sz="2600" dirty="0"/>
              <a:t>Decorators serve to define an otherwise basic TypeScript class so that Angular knows what to do with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D7F02-44AD-4745-BD31-FDB77E0FC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r>
              <a:rPr lang="en-US">
                <a:solidFill>
                  <a:srgbClr val="BF9000"/>
                </a:solidFill>
              </a:rPr>
              <a:t>page(</a:t>
            </a:r>
            <a:fld id="{8CDCEA28-E0A5-4F00-A391-946D4E8FAD9B}" type="slidenum">
              <a:rPr lang="en-US" smtClean="0"/>
              <a:pPr algn="r"/>
              <a:t>18</a:t>
            </a:fld>
            <a:r>
              <a:rPr lang="en-US">
                <a:solidFill>
                  <a:srgbClr val="BF9000"/>
                </a:solidFill>
              </a:rPr>
              <a:t>)</a:t>
            </a:r>
            <a:endParaRPr lang="en-US" dirty="0">
              <a:solidFill>
                <a:srgbClr val="BF900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C2F7A8-91B0-4F92-9EB3-7C0836708867}"/>
              </a:ext>
            </a:extLst>
          </p:cNvPr>
          <p:cNvGrpSpPr/>
          <p:nvPr/>
        </p:nvGrpSpPr>
        <p:grpSpPr>
          <a:xfrm>
            <a:off x="6749143" y="2495136"/>
            <a:ext cx="4376057" cy="2442053"/>
            <a:chOff x="1536299" y="1374938"/>
            <a:chExt cx="4376057" cy="2442053"/>
          </a:xfrm>
        </p:grpSpPr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ADDFC8E3-2264-4B60-8FBE-0615B4378537}"/>
                </a:ext>
              </a:extLst>
            </p:cNvPr>
            <p:cNvSpPr>
              <a:spLocks/>
            </p:cNvSpPr>
            <p:nvPr/>
          </p:nvSpPr>
          <p:spPr>
            <a:xfrm>
              <a:off x="1536299" y="1374938"/>
              <a:ext cx="4376057" cy="438539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: Top Corners Rounded 13">
              <a:extLst>
                <a:ext uri="{FF2B5EF4-FFF2-40B4-BE49-F238E27FC236}">
                  <a16:creationId xmlns:a16="http://schemas.microsoft.com/office/drawing/2014/main" id="{63EDAB79-DA55-4CFD-B241-9C062C749E7B}"/>
                </a:ext>
              </a:extLst>
            </p:cNvPr>
            <p:cNvSpPr/>
            <p:nvPr/>
          </p:nvSpPr>
          <p:spPr>
            <a:xfrm rot="10800000">
              <a:off x="1536299" y="1813477"/>
              <a:ext cx="4376057" cy="2003514"/>
            </a:xfrm>
            <a:prstGeom prst="round2Same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5A99FF7-046F-4AC4-A08A-31B2A5D31F75}"/>
                </a:ext>
              </a:extLst>
            </p:cNvPr>
            <p:cNvSpPr/>
            <p:nvPr/>
          </p:nvSpPr>
          <p:spPr>
            <a:xfrm>
              <a:off x="1699979" y="1527095"/>
              <a:ext cx="134224" cy="134224"/>
            </a:xfrm>
            <a:prstGeom prst="ellipse">
              <a:avLst/>
            </a:prstGeom>
            <a:solidFill>
              <a:srgbClr val="DD382B"/>
            </a:solidFill>
            <a:ln>
              <a:solidFill>
                <a:srgbClr val="DD38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372D05A-CFD6-4A01-944B-3AE20573FEB5}"/>
                </a:ext>
              </a:extLst>
            </p:cNvPr>
            <p:cNvSpPr/>
            <p:nvPr/>
          </p:nvSpPr>
          <p:spPr>
            <a:xfrm>
              <a:off x="1930771" y="1527095"/>
              <a:ext cx="134224" cy="134224"/>
            </a:xfrm>
            <a:prstGeom prst="ellipse">
              <a:avLst/>
            </a:prstGeom>
            <a:solidFill>
              <a:srgbClr val="BF9000"/>
            </a:solidFill>
            <a:ln>
              <a:solidFill>
                <a:srgbClr val="BF9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B7FDD15-0226-45FE-9ECB-96271EFF241D}"/>
                </a:ext>
              </a:extLst>
            </p:cNvPr>
            <p:cNvSpPr/>
            <p:nvPr/>
          </p:nvSpPr>
          <p:spPr>
            <a:xfrm>
              <a:off x="2161563" y="1527095"/>
              <a:ext cx="134224" cy="134224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5E78FA9-F8F9-4E3C-BEB9-DC34FD4B557B}"/>
                </a:ext>
              </a:extLst>
            </p:cNvPr>
            <p:cNvSpPr txBox="1"/>
            <p:nvPr/>
          </p:nvSpPr>
          <p:spPr>
            <a:xfrm>
              <a:off x="1536299" y="1811745"/>
              <a:ext cx="4376057" cy="1815882"/>
            </a:xfrm>
            <a:custGeom>
              <a:avLst/>
              <a:gdLst>
                <a:gd name="connsiteX0" fmla="*/ 0 w 8381281"/>
                <a:gd name="connsiteY0" fmla="*/ 0 h 738664"/>
                <a:gd name="connsiteX1" fmla="*/ 8381281 w 8381281"/>
                <a:gd name="connsiteY1" fmla="*/ 0 h 738664"/>
                <a:gd name="connsiteX2" fmla="*/ 8381281 w 8381281"/>
                <a:gd name="connsiteY2" fmla="*/ 738664 h 738664"/>
                <a:gd name="connsiteX3" fmla="*/ 0 w 8381281"/>
                <a:gd name="connsiteY3" fmla="*/ 738664 h 738664"/>
                <a:gd name="connsiteX4" fmla="*/ 0 w 8381281"/>
                <a:gd name="connsiteY4" fmla="*/ 0 h 738664"/>
                <a:gd name="connsiteX0" fmla="*/ 0 w 8381281"/>
                <a:gd name="connsiteY0" fmla="*/ 0 h 1668304"/>
                <a:gd name="connsiteX1" fmla="*/ 8381281 w 8381281"/>
                <a:gd name="connsiteY1" fmla="*/ 0 h 1668304"/>
                <a:gd name="connsiteX2" fmla="*/ 8381281 w 8381281"/>
                <a:gd name="connsiteY2" fmla="*/ 738664 h 1668304"/>
                <a:gd name="connsiteX3" fmla="*/ 0 w 8381281"/>
                <a:gd name="connsiteY3" fmla="*/ 1668304 h 1668304"/>
                <a:gd name="connsiteX4" fmla="*/ 0 w 8381281"/>
                <a:gd name="connsiteY4" fmla="*/ 0 h 1668304"/>
                <a:gd name="connsiteX0" fmla="*/ 0 w 8381281"/>
                <a:gd name="connsiteY0" fmla="*/ 0 h 1668304"/>
                <a:gd name="connsiteX1" fmla="*/ 8381281 w 8381281"/>
                <a:gd name="connsiteY1" fmla="*/ 0 h 1668304"/>
                <a:gd name="connsiteX2" fmla="*/ 8381281 w 8381281"/>
                <a:gd name="connsiteY2" fmla="*/ 1668304 h 1668304"/>
                <a:gd name="connsiteX3" fmla="*/ 0 w 8381281"/>
                <a:gd name="connsiteY3" fmla="*/ 1668304 h 1668304"/>
                <a:gd name="connsiteX4" fmla="*/ 0 w 8381281"/>
                <a:gd name="connsiteY4" fmla="*/ 0 h 1668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1281" h="1668304">
                  <a:moveTo>
                    <a:pt x="0" y="0"/>
                  </a:moveTo>
                  <a:lnTo>
                    <a:pt x="8381281" y="0"/>
                  </a:lnTo>
                  <a:lnTo>
                    <a:pt x="8381281" y="1668304"/>
                  </a:lnTo>
                  <a:lnTo>
                    <a:pt x="0" y="1668304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import { Component } from '@angular/core';</a:t>
              </a:r>
            </a:p>
            <a:p>
              <a:endParaRPr lang="en-US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@Component({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 selector: 'app-message',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4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templateUrl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: './message.component.html',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4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styleUrls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: ['./message.component.css']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})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export class </a:t>
              </a:r>
              <a:r>
                <a:rPr lang="en-US" sz="14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MessageComponent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{}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7083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1586-A852-4B27-9932-DAD28C46D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decorator -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8C666-9E51-46F6-AE12-BA937786A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53099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/>
              <a:t>The </a:t>
            </a:r>
            <a:r>
              <a:rPr lang="en-US" sz="2600" dirty="0">
                <a:solidFill>
                  <a:srgbClr val="BF9000"/>
                </a:solidFill>
              </a:rPr>
              <a:t>selector</a:t>
            </a:r>
            <a:r>
              <a:rPr lang="en-US" sz="2600" dirty="0"/>
              <a:t> option defines a component's html tag name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Using a selector's value in another component's template embeds your component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&lt;app-message&gt;&lt;/app-message&gt;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The selector for components generated using the cli will be prefixed with app to avoid collisions with other modules that may be imported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D7F02-44AD-4745-BD31-FDB77E0FC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r>
              <a:rPr lang="en-US">
                <a:solidFill>
                  <a:srgbClr val="BF9000"/>
                </a:solidFill>
              </a:rPr>
              <a:t>page(</a:t>
            </a:r>
            <a:fld id="{8CDCEA28-E0A5-4F00-A391-946D4E8FAD9B}" type="slidenum">
              <a:rPr lang="en-US" smtClean="0"/>
              <a:pPr algn="r"/>
              <a:t>19</a:t>
            </a:fld>
            <a:r>
              <a:rPr lang="en-US">
                <a:solidFill>
                  <a:srgbClr val="BF9000"/>
                </a:solidFill>
              </a:rPr>
              <a:t>)</a:t>
            </a:r>
            <a:endParaRPr lang="en-US" dirty="0">
              <a:solidFill>
                <a:srgbClr val="BF900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C2F7A8-91B0-4F92-9EB3-7C0836708867}"/>
              </a:ext>
            </a:extLst>
          </p:cNvPr>
          <p:cNvGrpSpPr/>
          <p:nvPr/>
        </p:nvGrpSpPr>
        <p:grpSpPr>
          <a:xfrm>
            <a:off x="6749143" y="2495136"/>
            <a:ext cx="4376057" cy="2442053"/>
            <a:chOff x="1536299" y="1374938"/>
            <a:chExt cx="4376057" cy="2442053"/>
          </a:xfrm>
        </p:grpSpPr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ADDFC8E3-2264-4B60-8FBE-0615B4378537}"/>
                </a:ext>
              </a:extLst>
            </p:cNvPr>
            <p:cNvSpPr>
              <a:spLocks/>
            </p:cNvSpPr>
            <p:nvPr/>
          </p:nvSpPr>
          <p:spPr>
            <a:xfrm>
              <a:off x="1536299" y="1374938"/>
              <a:ext cx="4376057" cy="438539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: Top Corners Rounded 13">
              <a:extLst>
                <a:ext uri="{FF2B5EF4-FFF2-40B4-BE49-F238E27FC236}">
                  <a16:creationId xmlns:a16="http://schemas.microsoft.com/office/drawing/2014/main" id="{63EDAB79-DA55-4CFD-B241-9C062C749E7B}"/>
                </a:ext>
              </a:extLst>
            </p:cNvPr>
            <p:cNvSpPr/>
            <p:nvPr/>
          </p:nvSpPr>
          <p:spPr>
            <a:xfrm rot="10800000">
              <a:off x="1536299" y="1813477"/>
              <a:ext cx="4376057" cy="2003514"/>
            </a:xfrm>
            <a:prstGeom prst="round2Same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5A99FF7-046F-4AC4-A08A-31B2A5D31F75}"/>
                </a:ext>
              </a:extLst>
            </p:cNvPr>
            <p:cNvSpPr/>
            <p:nvPr/>
          </p:nvSpPr>
          <p:spPr>
            <a:xfrm>
              <a:off x="1699979" y="1527095"/>
              <a:ext cx="134224" cy="134224"/>
            </a:xfrm>
            <a:prstGeom prst="ellipse">
              <a:avLst/>
            </a:prstGeom>
            <a:solidFill>
              <a:srgbClr val="DD382B"/>
            </a:solidFill>
            <a:ln>
              <a:solidFill>
                <a:srgbClr val="DD38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372D05A-CFD6-4A01-944B-3AE20573FEB5}"/>
                </a:ext>
              </a:extLst>
            </p:cNvPr>
            <p:cNvSpPr/>
            <p:nvPr/>
          </p:nvSpPr>
          <p:spPr>
            <a:xfrm>
              <a:off x="1930771" y="1527095"/>
              <a:ext cx="134224" cy="134224"/>
            </a:xfrm>
            <a:prstGeom prst="ellipse">
              <a:avLst/>
            </a:prstGeom>
            <a:solidFill>
              <a:srgbClr val="BF9000"/>
            </a:solidFill>
            <a:ln>
              <a:solidFill>
                <a:srgbClr val="BF9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B7FDD15-0226-45FE-9ECB-96271EFF241D}"/>
                </a:ext>
              </a:extLst>
            </p:cNvPr>
            <p:cNvSpPr/>
            <p:nvPr/>
          </p:nvSpPr>
          <p:spPr>
            <a:xfrm>
              <a:off x="2161563" y="1527095"/>
              <a:ext cx="134224" cy="134224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5E78FA9-F8F9-4E3C-BEB9-DC34FD4B557B}"/>
                </a:ext>
              </a:extLst>
            </p:cNvPr>
            <p:cNvSpPr txBox="1"/>
            <p:nvPr/>
          </p:nvSpPr>
          <p:spPr>
            <a:xfrm>
              <a:off x="1536299" y="1811745"/>
              <a:ext cx="4376057" cy="1815882"/>
            </a:xfrm>
            <a:custGeom>
              <a:avLst/>
              <a:gdLst>
                <a:gd name="connsiteX0" fmla="*/ 0 w 8381281"/>
                <a:gd name="connsiteY0" fmla="*/ 0 h 738664"/>
                <a:gd name="connsiteX1" fmla="*/ 8381281 w 8381281"/>
                <a:gd name="connsiteY1" fmla="*/ 0 h 738664"/>
                <a:gd name="connsiteX2" fmla="*/ 8381281 w 8381281"/>
                <a:gd name="connsiteY2" fmla="*/ 738664 h 738664"/>
                <a:gd name="connsiteX3" fmla="*/ 0 w 8381281"/>
                <a:gd name="connsiteY3" fmla="*/ 738664 h 738664"/>
                <a:gd name="connsiteX4" fmla="*/ 0 w 8381281"/>
                <a:gd name="connsiteY4" fmla="*/ 0 h 738664"/>
                <a:gd name="connsiteX0" fmla="*/ 0 w 8381281"/>
                <a:gd name="connsiteY0" fmla="*/ 0 h 1668304"/>
                <a:gd name="connsiteX1" fmla="*/ 8381281 w 8381281"/>
                <a:gd name="connsiteY1" fmla="*/ 0 h 1668304"/>
                <a:gd name="connsiteX2" fmla="*/ 8381281 w 8381281"/>
                <a:gd name="connsiteY2" fmla="*/ 738664 h 1668304"/>
                <a:gd name="connsiteX3" fmla="*/ 0 w 8381281"/>
                <a:gd name="connsiteY3" fmla="*/ 1668304 h 1668304"/>
                <a:gd name="connsiteX4" fmla="*/ 0 w 8381281"/>
                <a:gd name="connsiteY4" fmla="*/ 0 h 1668304"/>
                <a:gd name="connsiteX0" fmla="*/ 0 w 8381281"/>
                <a:gd name="connsiteY0" fmla="*/ 0 h 1668304"/>
                <a:gd name="connsiteX1" fmla="*/ 8381281 w 8381281"/>
                <a:gd name="connsiteY1" fmla="*/ 0 h 1668304"/>
                <a:gd name="connsiteX2" fmla="*/ 8381281 w 8381281"/>
                <a:gd name="connsiteY2" fmla="*/ 1668304 h 1668304"/>
                <a:gd name="connsiteX3" fmla="*/ 0 w 8381281"/>
                <a:gd name="connsiteY3" fmla="*/ 1668304 h 1668304"/>
                <a:gd name="connsiteX4" fmla="*/ 0 w 8381281"/>
                <a:gd name="connsiteY4" fmla="*/ 0 h 1668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1281" h="1668304">
                  <a:moveTo>
                    <a:pt x="0" y="0"/>
                  </a:moveTo>
                  <a:lnTo>
                    <a:pt x="8381281" y="0"/>
                  </a:lnTo>
                  <a:lnTo>
                    <a:pt x="8381281" y="1668304"/>
                  </a:lnTo>
                  <a:lnTo>
                    <a:pt x="0" y="1668304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import { Component } from '@angular/core';</a:t>
              </a:r>
            </a:p>
            <a:p>
              <a:endParaRPr lang="en-US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@Component({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 selector: 'app-message',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4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templateUrl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: './message.component.html',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4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styleUrls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: ['./message.component.css']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})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export class </a:t>
              </a:r>
              <a:r>
                <a:rPr lang="en-US" sz="14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MessageComponent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{}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004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EF4921-6C89-4388-B22E-00F8F7D9F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r>
              <a:rPr lang="en-US">
                <a:solidFill>
                  <a:srgbClr val="BF9000"/>
                </a:solidFill>
              </a:rPr>
              <a:t>page(</a:t>
            </a:r>
            <a:fld id="{8CDCEA28-E0A5-4F00-A391-946D4E8FAD9B}" type="slidenum">
              <a:rPr lang="en-US" smtClean="0"/>
              <a:pPr algn="r"/>
              <a:t>2</a:t>
            </a:fld>
            <a:r>
              <a:rPr lang="en-US">
                <a:solidFill>
                  <a:srgbClr val="BF9000"/>
                </a:solidFill>
              </a:rPr>
              <a:t>)</a:t>
            </a:r>
            <a:endParaRPr lang="en-US" dirty="0">
              <a:solidFill>
                <a:srgbClr val="BF900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F105728-80ED-471F-9BC8-25CABA34A5C1}"/>
              </a:ext>
            </a:extLst>
          </p:cNvPr>
          <p:cNvGrpSpPr/>
          <p:nvPr/>
        </p:nvGrpSpPr>
        <p:grpSpPr>
          <a:xfrm>
            <a:off x="2983911" y="1438181"/>
            <a:ext cx="6075243" cy="569343"/>
            <a:chOff x="3019422" y="1988598"/>
            <a:chExt cx="6075243" cy="74726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96D8B2B-98E3-490B-A3E8-8F3A5F6AB564}"/>
                </a:ext>
              </a:extLst>
            </p:cNvPr>
            <p:cNvSpPr/>
            <p:nvPr/>
          </p:nvSpPr>
          <p:spPr>
            <a:xfrm>
              <a:off x="3266983" y="1988599"/>
              <a:ext cx="5504155" cy="745724"/>
            </a:xfrm>
            <a:prstGeom prst="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0"/>
              <a:r>
                <a:rPr lang="en-US" sz="3200" dirty="0"/>
                <a:t>Angular demonstration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3C30459-98B7-43AB-A1E1-5E3F7B3342F1}"/>
                </a:ext>
              </a:extLst>
            </p:cNvPr>
            <p:cNvSpPr/>
            <p:nvPr/>
          </p:nvSpPr>
          <p:spPr>
            <a:xfrm>
              <a:off x="3019422" y="1988598"/>
              <a:ext cx="560449" cy="747264"/>
            </a:xfrm>
            <a:prstGeom prst="ellipse">
              <a:avLst/>
            </a:prstGeom>
            <a:solidFill>
              <a:srgbClr val="BF9000"/>
            </a:solidFill>
            <a:ln w="28575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F2F2F2"/>
                  </a:solidFill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D06EEF5-57C7-48C1-91C5-CB70D15324FE}"/>
                </a:ext>
              </a:extLst>
            </p:cNvPr>
            <p:cNvSpPr/>
            <p:nvPr/>
          </p:nvSpPr>
          <p:spPr>
            <a:xfrm>
              <a:off x="8474242" y="1988599"/>
              <a:ext cx="620423" cy="745724"/>
            </a:xfrm>
            <a:prstGeom prst="ellipse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27221B4-5739-4578-AAD3-6D3A546753D1}"/>
              </a:ext>
            </a:extLst>
          </p:cNvPr>
          <p:cNvSpPr txBox="1"/>
          <p:nvPr/>
        </p:nvSpPr>
        <p:spPr>
          <a:xfrm>
            <a:off x="2845293" y="186431"/>
            <a:ext cx="62631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rgbClr val="BF9000"/>
                </a:solidFill>
              </a:rPr>
              <a:t>Agenda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704C1F-1632-4543-9195-F6F2505DF369}"/>
              </a:ext>
            </a:extLst>
          </p:cNvPr>
          <p:cNvGrpSpPr/>
          <p:nvPr/>
        </p:nvGrpSpPr>
        <p:grpSpPr>
          <a:xfrm>
            <a:off x="2983911" y="2206701"/>
            <a:ext cx="6075243" cy="569343"/>
            <a:chOff x="3019422" y="1988598"/>
            <a:chExt cx="6075243" cy="74726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6C517E0-209D-485A-800F-31D6DA6C1678}"/>
                </a:ext>
              </a:extLst>
            </p:cNvPr>
            <p:cNvSpPr/>
            <p:nvPr/>
          </p:nvSpPr>
          <p:spPr>
            <a:xfrm>
              <a:off x="3266983" y="1988599"/>
              <a:ext cx="5504155" cy="745724"/>
            </a:xfrm>
            <a:prstGeom prst="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0"/>
              <a:r>
                <a:rPr lang="en-US" sz="3200" dirty="0"/>
                <a:t>Angular basics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9FFFF91-9FF1-47EC-9BDD-90C164E338D3}"/>
                </a:ext>
              </a:extLst>
            </p:cNvPr>
            <p:cNvSpPr/>
            <p:nvPr/>
          </p:nvSpPr>
          <p:spPr>
            <a:xfrm>
              <a:off x="3019422" y="1988598"/>
              <a:ext cx="560449" cy="747264"/>
            </a:xfrm>
            <a:prstGeom prst="ellipse">
              <a:avLst/>
            </a:prstGeom>
            <a:solidFill>
              <a:srgbClr val="BF9000"/>
            </a:solidFill>
            <a:ln w="28575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F2F2F2"/>
                  </a:solidFill>
                </a:rPr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74515F2-8ACD-4B24-A86F-1D41A8F74C0C}"/>
                </a:ext>
              </a:extLst>
            </p:cNvPr>
            <p:cNvSpPr/>
            <p:nvPr/>
          </p:nvSpPr>
          <p:spPr>
            <a:xfrm>
              <a:off x="8474242" y="1988599"/>
              <a:ext cx="620423" cy="745724"/>
            </a:xfrm>
            <a:prstGeom prst="ellipse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F3E8AB7-F4C5-45EC-A6E6-AA4C932CFE83}"/>
              </a:ext>
            </a:extLst>
          </p:cNvPr>
          <p:cNvGrpSpPr/>
          <p:nvPr/>
        </p:nvGrpSpPr>
        <p:grpSpPr>
          <a:xfrm>
            <a:off x="2983911" y="2976393"/>
            <a:ext cx="6075243" cy="569343"/>
            <a:chOff x="3019422" y="1988598"/>
            <a:chExt cx="6075243" cy="74726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1E45A72-C9B7-4886-ACB7-E14B97E6663E}"/>
                </a:ext>
              </a:extLst>
            </p:cNvPr>
            <p:cNvSpPr/>
            <p:nvPr/>
          </p:nvSpPr>
          <p:spPr>
            <a:xfrm>
              <a:off x="3266983" y="1988599"/>
              <a:ext cx="5504155" cy="745724"/>
            </a:xfrm>
            <a:prstGeom prst="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0"/>
              <a:r>
                <a:rPr lang="en-US" sz="3200" dirty="0"/>
                <a:t>Components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DA79ECA-16C8-43C7-9996-C1794F15B864}"/>
                </a:ext>
              </a:extLst>
            </p:cNvPr>
            <p:cNvSpPr/>
            <p:nvPr/>
          </p:nvSpPr>
          <p:spPr>
            <a:xfrm>
              <a:off x="3019422" y="1988598"/>
              <a:ext cx="560449" cy="747264"/>
            </a:xfrm>
            <a:prstGeom prst="ellipse">
              <a:avLst/>
            </a:prstGeom>
            <a:solidFill>
              <a:srgbClr val="BF9000"/>
            </a:solidFill>
            <a:ln w="28575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F2F2F2"/>
                  </a:solidFill>
                </a:rPr>
                <a:t>3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6D50DCC-C68E-4622-A524-2E7C2BA5E8B1}"/>
                </a:ext>
              </a:extLst>
            </p:cNvPr>
            <p:cNvSpPr/>
            <p:nvPr/>
          </p:nvSpPr>
          <p:spPr>
            <a:xfrm>
              <a:off x="8474242" y="1988599"/>
              <a:ext cx="620423" cy="745724"/>
            </a:xfrm>
            <a:prstGeom prst="ellipse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A0569C0-F605-4C9B-853E-DEE4830AF25D}"/>
              </a:ext>
            </a:extLst>
          </p:cNvPr>
          <p:cNvGrpSpPr/>
          <p:nvPr/>
        </p:nvGrpSpPr>
        <p:grpSpPr>
          <a:xfrm>
            <a:off x="2983911" y="3744914"/>
            <a:ext cx="6075243" cy="569343"/>
            <a:chOff x="3019422" y="1988598"/>
            <a:chExt cx="6075243" cy="74726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C9BADFF-10E1-44D5-97C2-1F55AA3A9876}"/>
                </a:ext>
              </a:extLst>
            </p:cNvPr>
            <p:cNvSpPr/>
            <p:nvPr/>
          </p:nvSpPr>
          <p:spPr>
            <a:xfrm>
              <a:off x="3266983" y="1988599"/>
              <a:ext cx="5504155" cy="745724"/>
            </a:xfrm>
            <a:prstGeom prst="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0"/>
              <a:r>
                <a:rPr lang="en-US" sz="3200" dirty="0"/>
                <a:t>Component decorator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9FAA4E0-FAA5-4AA3-8D08-BEC620F4BF2C}"/>
                </a:ext>
              </a:extLst>
            </p:cNvPr>
            <p:cNvSpPr/>
            <p:nvPr/>
          </p:nvSpPr>
          <p:spPr>
            <a:xfrm>
              <a:off x="3019422" y="1988598"/>
              <a:ext cx="560449" cy="747264"/>
            </a:xfrm>
            <a:prstGeom prst="ellipse">
              <a:avLst/>
            </a:prstGeom>
            <a:solidFill>
              <a:srgbClr val="BF9000"/>
            </a:solidFill>
            <a:ln w="28575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F2F2F2"/>
                  </a:solidFill>
                </a:rPr>
                <a:t>4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AE18DF6-F914-4C29-89AD-7D89972A43EF}"/>
                </a:ext>
              </a:extLst>
            </p:cNvPr>
            <p:cNvSpPr/>
            <p:nvPr/>
          </p:nvSpPr>
          <p:spPr>
            <a:xfrm>
              <a:off x="8474242" y="1988599"/>
              <a:ext cx="620423" cy="745724"/>
            </a:xfrm>
            <a:prstGeom prst="ellipse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A241AF2-BB2E-4E44-BF37-444EF569D9AB}"/>
              </a:ext>
            </a:extLst>
          </p:cNvPr>
          <p:cNvGrpSpPr/>
          <p:nvPr/>
        </p:nvGrpSpPr>
        <p:grpSpPr>
          <a:xfrm>
            <a:off x="2983911" y="4512264"/>
            <a:ext cx="6075243" cy="569343"/>
            <a:chOff x="3019422" y="1988598"/>
            <a:chExt cx="6075243" cy="74726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FB1BD3F-3436-4DDA-AB9A-36573098AFC7}"/>
                </a:ext>
              </a:extLst>
            </p:cNvPr>
            <p:cNvSpPr/>
            <p:nvPr/>
          </p:nvSpPr>
          <p:spPr>
            <a:xfrm>
              <a:off x="3266983" y="1988599"/>
              <a:ext cx="5504155" cy="745724"/>
            </a:xfrm>
            <a:prstGeom prst="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0"/>
              <a:r>
                <a:rPr lang="en-US" sz="3200" dirty="0"/>
                <a:t>Component class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89984BB-84D8-4E07-9614-D52199013E41}"/>
                </a:ext>
              </a:extLst>
            </p:cNvPr>
            <p:cNvSpPr/>
            <p:nvPr/>
          </p:nvSpPr>
          <p:spPr>
            <a:xfrm>
              <a:off x="3019422" y="1988598"/>
              <a:ext cx="560449" cy="747264"/>
            </a:xfrm>
            <a:prstGeom prst="ellipse">
              <a:avLst/>
            </a:prstGeom>
            <a:solidFill>
              <a:srgbClr val="BF9000"/>
            </a:solidFill>
            <a:ln w="28575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F2F2F2"/>
                  </a:solidFill>
                </a:rPr>
                <a:t>5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0946C80-77A2-4696-9CC9-7507F456EF4B}"/>
                </a:ext>
              </a:extLst>
            </p:cNvPr>
            <p:cNvSpPr/>
            <p:nvPr/>
          </p:nvSpPr>
          <p:spPr>
            <a:xfrm>
              <a:off x="8474242" y="1988599"/>
              <a:ext cx="620423" cy="745724"/>
            </a:xfrm>
            <a:prstGeom prst="ellipse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4CCA43D-6798-42C5-9E8C-57EA1A5E2A1F}"/>
              </a:ext>
            </a:extLst>
          </p:cNvPr>
          <p:cNvGrpSpPr/>
          <p:nvPr/>
        </p:nvGrpSpPr>
        <p:grpSpPr>
          <a:xfrm>
            <a:off x="2983911" y="5278443"/>
            <a:ext cx="6075243" cy="569343"/>
            <a:chOff x="3019422" y="1988598"/>
            <a:chExt cx="6075243" cy="74726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E6ABD1B-5128-43D8-8D82-02855E557B28}"/>
                </a:ext>
              </a:extLst>
            </p:cNvPr>
            <p:cNvSpPr/>
            <p:nvPr/>
          </p:nvSpPr>
          <p:spPr>
            <a:xfrm>
              <a:off x="3266983" y="1988599"/>
              <a:ext cx="5504155" cy="745724"/>
            </a:xfrm>
            <a:prstGeom prst="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8640"/>
              <a:r>
                <a:rPr lang="en-US" sz="3200" dirty="0"/>
                <a:t>Expressions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7EAC298-562D-405D-A2BA-0120D969D85F}"/>
                </a:ext>
              </a:extLst>
            </p:cNvPr>
            <p:cNvSpPr/>
            <p:nvPr/>
          </p:nvSpPr>
          <p:spPr>
            <a:xfrm>
              <a:off x="3019422" y="1988598"/>
              <a:ext cx="560449" cy="747264"/>
            </a:xfrm>
            <a:prstGeom prst="ellipse">
              <a:avLst/>
            </a:prstGeom>
            <a:solidFill>
              <a:srgbClr val="BF9000"/>
            </a:solidFill>
            <a:ln w="28575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F2F2F2"/>
                  </a:solidFill>
                </a:rPr>
                <a:t>6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2ECC125-F9FE-4CB6-AD2A-90970066CA41}"/>
                </a:ext>
              </a:extLst>
            </p:cNvPr>
            <p:cNvSpPr/>
            <p:nvPr/>
          </p:nvSpPr>
          <p:spPr>
            <a:xfrm>
              <a:off x="8474242" y="1988599"/>
              <a:ext cx="620423" cy="745724"/>
            </a:xfrm>
            <a:prstGeom prst="ellipse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68868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1586-A852-4B27-9932-DAD28C46D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decorator – template / </a:t>
            </a:r>
            <a:r>
              <a:rPr lang="en-US" dirty="0" err="1"/>
              <a:t>url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8C666-9E51-46F6-AE12-BA937786A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5309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/>
              <a:t>The </a:t>
            </a:r>
            <a:r>
              <a:rPr lang="en-US" sz="2600" dirty="0">
                <a:solidFill>
                  <a:srgbClr val="BF9000"/>
                </a:solidFill>
              </a:rPr>
              <a:t>template </a:t>
            </a:r>
            <a:r>
              <a:rPr lang="en-US" sz="2600" dirty="0"/>
              <a:t>option allows for inline html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Unless the template for a component is very basic, it is preferred to use the </a:t>
            </a:r>
            <a:r>
              <a:rPr lang="en-US" sz="2600" dirty="0" err="1">
                <a:solidFill>
                  <a:srgbClr val="BF9000"/>
                </a:solidFill>
              </a:rPr>
              <a:t>templateUrl</a:t>
            </a:r>
            <a:r>
              <a:rPr lang="en-US" sz="2600" dirty="0"/>
              <a:t> option instead which accepts a single file path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The template, stylesheet, and typescript files are all typically in the same directory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D7F02-44AD-4745-BD31-FDB77E0FC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r>
              <a:rPr lang="en-US">
                <a:solidFill>
                  <a:srgbClr val="BF9000"/>
                </a:solidFill>
              </a:rPr>
              <a:t>page(</a:t>
            </a:r>
            <a:fld id="{8CDCEA28-E0A5-4F00-A391-946D4E8FAD9B}" type="slidenum">
              <a:rPr lang="en-US" smtClean="0"/>
              <a:pPr algn="r"/>
              <a:t>20</a:t>
            </a:fld>
            <a:r>
              <a:rPr lang="en-US">
                <a:solidFill>
                  <a:srgbClr val="BF9000"/>
                </a:solidFill>
              </a:rPr>
              <a:t>)</a:t>
            </a:r>
            <a:endParaRPr lang="en-US" dirty="0">
              <a:solidFill>
                <a:srgbClr val="BF900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C2F7A8-91B0-4F92-9EB3-7C0836708867}"/>
              </a:ext>
            </a:extLst>
          </p:cNvPr>
          <p:cNvGrpSpPr/>
          <p:nvPr/>
        </p:nvGrpSpPr>
        <p:grpSpPr>
          <a:xfrm>
            <a:off x="6749143" y="2495136"/>
            <a:ext cx="4376057" cy="2442053"/>
            <a:chOff x="1536299" y="1374938"/>
            <a:chExt cx="4376057" cy="2442053"/>
          </a:xfrm>
        </p:grpSpPr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ADDFC8E3-2264-4B60-8FBE-0615B4378537}"/>
                </a:ext>
              </a:extLst>
            </p:cNvPr>
            <p:cNvSpPr>
              <a:spLocks/>
            </p:cNvSpPr>
            <p:nvPr/>
          </p:nvSpPr>
          <p:spPr>
            <a:xfrm>
              <a:off x="1536299" y="1374938"/>
              <a:ext cx="4376057" cy="438539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: Top Corners Rounded 13">
              <a:extLst>
                <a:ext uri="{FF2B5EF4-FFF2-40B4-BE49-F238E27FC236}">
                  <a16:creationId xmlns:a16="http://schemas.microsoft.com/office/drawing/2014/main" id="{63EDAB79-DA55-4CFD-B241-9C062C749E7B}"/>
                </a:ext>
              </a:extLst>
            </p:cNvPr>
            <p:cNvSpPr/>
            <p:nvPr/>
          </p:nvSpPr>
          <p:spPr>
            <a:xfrm rot="10800000">
              <a:off x="1536299" y="1813477"/>
              <a:ext cx="4376057" cy="2003514"/>
            </a:xfrm>
            <a:prstGeom prst="round2Same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5A99FF7-046F-4AC4-A08A-31B2A5D31F75}"/>
                </a:ext>
              </a:extLst>
            </p:cNvPr>
            <p:cNvSpPr/>
            <p:nvPr/>
          </p:nvSpPr>
          <p:spPr>
            <a:xfrm>
              <a:off x="1699979" y="1527095"/>
              <a:ext cx="134224" cy="134224"/>
            </a:xfrm>
            <a:prstGeom prst="ellipse">
              <a:avLst/>
            </a:prstGeom>
            <a:solidFill>
              <a:srgbClr val="DD382B"/>
            </a:solidFill>
            <a:ln>
              <a:solidFill>
                <a:srgbClr val="DD38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372D05A-CFD6-4A01-944B-3AE20573FEB5}"/>
                </a:ext>
              </a:extLst>
            </p:cNvPr>
            <p:cNvSpPr/>
            <p:nvPr/>
          </p:nvSpPr>
          <p:spPr>
            <a:xfrm>
              <a:off x="1930771" y="1527095"/>
              <a:ext cx="134224" cy="134224"/>
            </a:xfrm>
            <a:prstGeom prst="ellipse">
              <a:avLst/>
            </a:prstGeom>
            <a:solidFill>
              <a:srgbClr val="BF9000"/>
            </a:solidFill>
            <a:ln>
              <a:solidFill>
                <a:srgbClr val="BF9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B7FDD15-0226-45FE-9ECB-96271EFF241D}"/>
                </a:ext>
              </a:extLst>
            </p:cNvPr>
            <p:cNvSpPr/>
            <p:nvPr/>
          </p:nvSpPr>
          <p:spPr>
            <a:xfrm>
              <a:off x="2161563" y="1527095"/>
              <a:ext cx="134224" cy="134224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5E78FA9-F8F9-4E3C-BEB9-DC34FD4B557B}"/>
                </a:ext>
              </a:extLst>
            </p:cNvPr>
            <p:cNvSpPr txBox="1"/>
            <p:nvPr/>
          </p:nvSpPr>
          <p:spPr>
            <a:xfrm>
              <a:off x="1536299" y="1811745"/>
              <a:ext cx="4376057" cy="1815882"/>
            </a:xfrm>
            <a:custGeom>
              <a:avLst/>
              <a:gdLst>
                <a:gd name="connsiteX0" fmla="*/ 0 w 8381281"/>
                <a:gd name="connsiteY0" fmla="*/ 0 h 738664"/>
                <a:gd name="connsiteX1" fmla="*/ 8381281 w 8381281"/>
                <a:gd name="connsiteY1" fmla="*/ 0 h 738664"/>
                <a:gd name="connsiteX2" fmla="*/ 8381281 w 8381281"/>
                <a:gd name="connsiteY2" fmla="*/ 738664 h 738664"/>
                <a:gd name="connsiteX3" fmla="*/ 0 w 8381281"/>
                <a:gd name="connsiteY3" fmla="*/ 738664 h 738664"/>
                <a:gd name="connsiteX4" fmla="*/ 0 w 8381281"/>
                <a:gd name="connsiteY4" fmla="*/ 0 h 738664"/>
                <a:gd name="connsiteX0" fmla="*/ 0 w 8381281"/>
                <a:gd name="connsiteY0" fmla="*/ 0 h 1668304"/>
                <a:gd name="connsiteX1" fmla="*/ 8381281 w 8381281"/>
                <a:gd name="connsiteY1" fmla="*/ 0 h 1668304"/>
                <a:gd name="connsiteX2" fmla="*/ 8381281 w 8381281"/>
                <a:gd name="connsiteY2" fmla="*/ 738664 h 1668304"/>
                <a:gd name="connsiteX3" fmla="*/ 0 w 8381281"/>
                <a:gd name="connsiteY3" fmla="*/ 1668304 h 1668304"/>
                <a:gd name="connsiteX4" fmla="*/ 0 w 8381281"/>
                <a:gd name="connsiteY4" fmla="*/ 0 h 1668304"/>
                <a:gd name="connsiteX0" fmla="*/ 0 w 8381281"/>
                <a:gd name="connsiteY0" fmla="*/ 0 h 1668304"/>
                <a:gd name="connsiteX1" fmla="*/ 8381281 w 8381281"/>
                <a:gd name="connsiteY1" fmla="*/ 0 h 1668304"/>
                <a:gd name="connsiteX2" fmla="*/ 8381281 w 8381281"/>
                <a:gd name="connsiteY2" fmla="*/ 1668304 h 1668304"/>
                <a:gd name="connsiteX3" fmla="*/ 0 w 8381281"/>
                <a:gd name="connsiteY3" fmla="*/ 1668304 h 1668304"/>
                <a:gd name="connsiteX4" fmla="*/ 0 w 8381281"/>
                <a:gd name="connsiteY4" fmla="*/ 0 h 1668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1281" h="1668304">
                  <a:moveTo>
                    <a:pt x="0" y="0"/>
                  </a:moveTo>
                  <a:lnTo>
                    <a:pt x="8381281" y="0"/>
                  </a:lnTo>
                  <a:lnTo>
                    <a:pt x="8381281" y="1668304"/>
                  </a:lnTo>
                  <a:lnTo>
                    <a:pt x="0" y="1668304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import { Component } from '@angular/core';</a:t>
              </a:r>
            </a:p>
            <a:p>
              <a:endParaRPr lang="en-US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@Component({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 selector: 'app-message',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4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templateUrl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: './message.component.html',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4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styleUrls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: ['./message.component.css']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})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export class </a:t>
              </a:r>
              <a:r>
                <a:rPr lang="en-US" sz="14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MessageComponent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{}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7675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1586-A852-4B27-9932-DAD28C46D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decorator – styles / </a:t>
            </a:r>
            <a:r>
              <a:rPr lang="en-US" dirty="0" err="1"/>
              <a:t>url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8C666-9E51-46F6-AE12-BA937786A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530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The </a:t>
            </a:r>
            <a:r>
              <a:rPr lang="en-US" sz="2600" dirty="0">
                <a:solidFill>
                  <a:srgbClr val="BF9000"/>
                </a:solidFill>
              </a:rPr>
              <a:t>styles </a:t>
            </a:r>
            <a:r>
              <a:rPr lang="en-US" sz="2600" dirty="0"/>
              <a:t>option allows for an array of inline stylesheets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As with templates, it is preferred to use the </a:t>
            </a:r>
            <a:r>
              <a:rPr lang="en-US" sz="2600" dirty="0" err="1">
                <a:solidFill>
                  <a:srgbClr val="BF9000"/>
                </a:solidFill>
              </a:rPr>
              <a:t>styleUrls</a:t>
            </a:r>
            <a:r>
              <a:rPr lang="en-US" sz="2600" dirty="0"/>
              <a:t> option instead which accepts an array of stylesheet file paths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Although </a:t>
            </a:r>
            <a:r>
              <a:rPr lang="en-US" sz="2600" dirty="0" err="1"/>
              <a:t>styleUrls</a:t>
            </a:r>
            <a:r>
              <a:rPr lang="en-US" sz="2600" dirty="0"/>
              <a:t> accepts an array, a component typically only has a single stylesheet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D7F02-44AD-4745-BD31-FDB77E0FC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r>
              <a:rPr lang="en-US">
                <a:solidFill>
                  <a:srgbClr val="BF9000"/>
                </a:solidFill>
              </a:rPr>
              <a:t>page(</a:t>
            </a:r>
            <a:fld id="{8CDCEA28-E0A5-4F00-A391-946D4E8FAD9B}" type="slidenum">
              <a:rPr lang="en-US" smtClean="0"/>
              <a:pPr algn="r"/>
              <a:t>21</a:t>
            </a:fld>
            <a:r>
              <a:rPr lang="en-US">
                <a:solidFill>
                  <a:srgbClr val="BF9000"/>
                </a:solidFill>
              </a:rPr>
              <a:t>)</a:t>
            </a:r>
            <a:endParaRPr lang="en-US" dirty="0">
              <a:solidFill>
                <a:srgbClr val="BF900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C2F7A8-91B0-4F92-9EB3-7C0836708867}"/>
              </a:ext>
            </a:extLst>
          </p:cNvPr>
          <p:cNvGrpSpPr/>
          <p:nvPr/>
        </p:nvGrpSpPr>
        <p:grpSpPr>
          <a:xfrm>
            <a:off x="6749143" y="2495136"/>
            <a:ext cx="4376057" cy="2442053"/>
            <a:chOff x="1536299" y="1374938"/>
            <a:chExt cx="4376057" cy="2442053"/>
          </a:xfrm>
        </p:grpSpPr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ADDFC8E3-2264-4B60-8FBE-0615B4378537}"/>
                </a:ext>
              </a:extLst>
            </p:cNvPr>
            <p:cNvSpPr>
              <a:spLocks/>
            </p:cNvSpPr>
            <p:nvPr/>
          </p:nvSpPr>
          <p:spPr>
            <a:xfrm>
              <a:off x="1536299" y="1374938"/>
              <a:ext cx="4376057" cy="438539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: Top Corners Rounded 13">
              <a:extLst>
                <a:ext uri="{FF2B5EF4-FFF2-40B4-BE49-F238E27FC236}">
                  <a16:creationId xmlns:a16="http://schemas.microsoft.com/office/drawing/2014/main" id="{63EDAB79-DA55-4CFD-B241-9C062C749E7B}"/>
                </a:ext>
              </a:extLst>
            </p:cNvPr>
            <p:cNvSpPr/>
            <p:nvPr/>
          </p:nvSpPr>
          <p:spPr>
            <a:xfrm rot="10800000">
              <a:off x="1536299" y="1813477"/>
              <a:ext cx="4376057" cy="2003514"/>
            </a:xfrm>
            <a:prstGeom prst="round2Same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5A99FF7-046F-4AC4-A08A-31B2A5D31F75}"/>
                </a:ext>
              </a:extLst>
            </p:cNvPr>
            <p:cNvSpPr/>
            <p:nvPr/>
          </p:nvSpPr>
          <p:spPr>
            <a:xfrm>
              <a:off x="1699979" y="1527095"/>
              <a:ext cx="134224" cy="134224"/>
            </a:xfrm>
            <a:prstGeom prst="ellipse">
              <a:avLst/>
            </a:prstGeom>
            <a:solidFill>
              <a:srgbClr val="DD382B"/>
            </a:solidFill>
            <a:ln>
              <a:solidFill>
                <a:srgbClr val="DD38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372D05A-CFD6-4A01-944B-3AE20573FEB5}"/>
                </a:ext>
              </a:extLst>
            </p:cNvPr>
            <p:cNvSpPr/>
            <p:nvPr/>
          </p:nvSpPr>
          <p:spPr>
            <a:xfrm>
              <a:off x="1930771" y="1527095"/>
              <a:ext cx="134224" cy="134224"/>
            </a:xfrm>
            <a:prstGeom prst="ellipse">
              <a:avLst/>
            </a:prstGeom>
            <a:solidFill>
              <a:srgbClr val="BF9000"/>
            </a:solidFill>
            <a:ln>
              <a:solidFill>
                <a:srgbClr val="BF9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B7FDD15-0226-45FE-9ECB-96271EFF241D}"/>
                </a:ext>
              </a:extLst>
            </p:cNvPr>
            <p:cNvSpPr/>
            <p:nvPr/>
          </p:nvSpPr>
          <p:spPr>
            <a:xfrm>
              <a:off x="2161563" y="1527095"/>
              <a:ext cx="134224" cy="134224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5E78FA9-F8F9-4E3C-BEB9-DC34FD4B557B}"/>
                </a:ext>
              </a:extLst>
            </p:cNvPr>
            <p:cNvSpPr txBox="1"/>
            <p:nvPr/>
          </p:nvSpPr>
          <p:spPr>
            <a:xfrm>
              <a:off x="1536299" y="1811745"/>
              <a:ext cx="4376057" cy="1815882"/>
            </a:xfrm>
            <a:custGeom>
              <a:avLst/>
              <a:gdLst>
                <a:gd name="connsiteX0" fmla="*/ 0 w 8381281"/>
                <a:gd name="connsiteY0" fmla="*/ 0 h 738664"/>
                <a:gd name="connsiteX1" fmla="*/ 8381281 w 8381281"/>
                <a:gd name="connsiteY1" fmla="*/ 0 h 738664"/>
                <a:gd name="connsiteX2" fmla="*/ 8381281 w 8381281"/>
                <a:gd name="connsiteY2" fmla="*/ 738664 h 738664"/>
                <a:gd name="connsiteX3" fmla="*/ 0 w 8381281"/>
                <a:gd name="connsiteY3" fmla="*/ 738664 h 738664"/>
                <a:gd name="connsiteX4" fmla="*/ 0 w 8381281"/>
                <a:gd name="connsiteY4" fmla="*/ 0 h 738664"/>
                <a:gd name="connsiteX0" fmla="*/ 0 w 8381281"/>
                <a:gd name="connsiteY0" fmla="*/ 0 h 1668304"/>
                <a:gd name="connsiteX1" fmla="*/ 8381281 w 8381281"/>
                <a:gd name="connsiteY1" fmla="*/ 0 h 1668304"/>
                <a:gd name="connsiteX2" fmla="*/ 8381281 w 8381281"/>
                <a:gd name="connsiteY2" fmla="*/ 738664 h 1668304"/>
                <a:gd name="connsiteX3" fmla="*/ 0 w 8381281"/>
                <a:gd name="connsiteY3" fmla="*/ 1668304 h 1668304"/>
                <a:gd name="connsiteX4" fmla="*/ 0 w 8381281"/>
                <a:gd name="connsiteY4" fmla="*/ 0 h 1668304"/>
                <a:gd name="connsiteX0" fmla="*/ 0 w 8381281"/>
                <a:gd name="connsiteY0" fmla="*/ 0 h 1668304"/>
                <a:gd name="connsiteX1" fmla="*/ 8381281 w 8381281"/>
                <a:gd name="connsiteY1" fmla="*/ 0 h 1668304"/>
                <a:gd name="connsiteX2" fmla="*/ 8381281 w 8381281"/>
                <a:gd name="connsiteY2" fmla="*/ 1668304 h 1668304"/>
                <a:gd name="connsiteX3" fmla="*/ 0 w 8381281"/>
                <a:gd name="connsiteY3" fmla="*/ 1668304 h 1668304"/>
                <a:gd name="connsiteX4" fmla="*/ 0 w 8381281"/>
                <a:gd name="connsiteY4" fmla="*/ 0 h 1668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1281" h="1668304">
                  <a:moveTo>
                    <a:pt x="0" y="0"/>
                  </a:moveTo>
                  <a:lnTo>
                    <a:pt x="8381281" y="0"/>
                  </a:lnTo>
                  <a:lnTo>
                    <a:pt x="8381281" y="1668304"/>
                  </a:lnTo>
                  <a:lnTo>
                    <a:pt x="0" y="1668304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import { Component } from '@angular/core';</a:t>
              </a:r>
            </a:p>
            <a:p>
              <a:endParaRPr lang="en-US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@Component({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 selector: 'app-message',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4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templateUrl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: './message.component.html',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4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styleUrls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: ['./message.component.css']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})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export class </a:t>
              </a:r>
              <a:r>
                <a:rPr lang="en-US" sz="14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MessageComponent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{}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7141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1586-A852-4B27-9932-DAD28C46D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decorator – </a:t>
            </a:r>
            <a:r>
              <a:rPr lang="en-US" dirty="0" err="1"/>
              <a:t>viewProviders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8C666-9E51-46F6-AE12-BA937786A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53099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/>
              <a:t>The </a:t>
            </a:r>
            <a:r>
              <a:rPr lang="en-US" sz="2600" dirty="0" err="1">
                <a:solidFill>
                  <a:srgbClr val="BF9000"/>
                </a:solidFill>
              </a:rPr>
              <a:t>viewProviders</a:t>
            </a:r>
            <a:r>
              <a:rPr lang="en-US" sz="2600" dirty="0">
                <a:solidFill>
                  <a:srgbClr val="BF9000"/>
                </a:solidFill>
              </a:rPr>
              <a:t> </a:t>
            </a:r>
            <a:r>
              <a:rPr lang="en-US" sz="2600" dirty="0"/>
              <a:t>option allows for an array of dependency injection providers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Services that are provided in a module are shared with all the components in that module (singletons)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Services that are provided in a component decorator are only shared with child components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This option probably won't be used in this course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D7F02-44AD-4745-BD31-FDB77E0FC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r>
              <a:rPr lang="en-US">
                <a:solidFill>
                  <a:srgbClr val="BF9000"/>
                </a:solidFill>
              </a:rPr>
              <a:t>page(</a:t>
            </a:r>
            <a:fld id="{8CDCEA28-E0A5-4F00-A391-946D4E8FAD9B}" type="slidenum">
              <a:rPr lang="en-US" smtClean="0"/>
              <a:pPr algn="r"/>
              <a:t>22</a:t>
            </a:fld>
            <a:r>
              <a:rPr lang="en-US">
                <a:solidFill>
                  <a:srgbClr val="BF9000"/>
                </a:solidFill>
              </a:rPr>
              <a:t>)</a:t>
            </a:r>
            <a:endParaRPr lang="en-US" dirty="0">
              <a:solidFill>
                <a:srgbClr val="BF900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C2F7A8-91B0-4F92-9EB3-7C0836708867}"/>
              </a:ext>
            </a:extLst>
          </p:cNvPr>
          <p:cNvGrpSpPr/>
          <p:nvPr/>
        </p:nvGrpSpPr>
        <p:grpSpPr>
          <a:xfrm>
            <a:off x="6749143" y="2495136"/>
            <a:ext cx="4376057" cy="2442053"/>
            <a:chOff x="1536299" y="1374938"/>
            <a:chExt cx="4376057" cy="2442053"/>
          </a:xfrm>
        </p:grpSpPr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ADDFC8E3-2264-4B60-8FBE-0615B4378537}"/>
                </a:ext>
              </a:extLst>
            </p:cNvPr>
            <p:cNvSpPr>
              <a:spLocks/>
            </p:cNvSpPr>
            <p:nvPr/>
          </p:nvSpPr>
          <p:spPr>
            <a:xfrm>
              <a:off x="1536299" y="1374938"/>
              <a:ext cx="4376057" cy="438539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: Top Corners Rounded 13">
              <a:extLst>
                <a:ext uri="{FF2B5EF4-FFF2-40B4-BE49-F238E27FC236}">
                  <a16:creationId xmlns:a16="http://schemas.microsoft.com/office/drawing/2014/main" id="{63EDAB79-DA55-4CFD-B241-9C062C749E7B}"/>
                </a:ext>
              </a:extLst>
            </p:cNvPr>
            <p:cNvSpPr/>
            <p:nvPr/>
          </p:nvSpPr>
          <p:spPr>
            <a:xfrm rot="10800000">
              <a:off x="1536299" y="1813477"/>
              <a:ext cx="4376057" cy="2003514"/>
            </a:xfrm>
            <a:prstGeom prst="round2Same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5A99FF7-046F-4AC4-A08A-31B2A5D31F75}"/>
                </a:ext>
              </a:extLst>
            </p:cNvPr>
            <p:cNvSpPr/>
            <p:nvPr/>
          </p:nvSpPr>
          <p:spPr>
            <a:xfrm>
              <a:off x="1699979" y="1527095"/>
              <a:ext cx="134224" cy="134224"/>
            </a:xfrm>
            <a:prstGeom prst="ellipse">
              <a:avLst/>
            </a:prstGeom>
            <a:solidFill>
              <a:srgbClr val="DD382B"/>
            </a:solidFill>
            <a:ln>
              <a:solidFill>
                <a:srgbClr val="DD38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372D05A-CFD6-4A01-944B-3AE20573FEB5}"/>
                </a:ext>
              </a:extLst>
            </p:cNvPr>
            <p:cNvSpPr/>
            <p:nvPr/>
          </p:nvSpPr>
          <p:spPr>
            <a:xfrm>
              <a:off x="1930771" y="1527095"/>
              <a:ext cx="134224" cy="134224"/>
            </a:xfrm>
            <a:prstGeom prst="ellipse">
              <a:avLst/>
            </a:prstGeom>
            <a:solidFill>
              <a:srgbClr val="BF9000"/>
            </a:solidFill>
            <a:ln>
              <a:solidFill>
                <a:srgbClr val="BF9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B7FDD15-0226-45FE-9ECB-96271EFF241D}"/>
                </a:ext>
              </a:extLst>
            </p:cNvPr>
            <p:cNvSpPr/>
            <p:nvPr/>
          </p:nvSpPr>
          <p:spPr>
            <a:xfrm>
              <a:off x="2161563" y="1527095"/>
              <a:ext cx="134224" cy="134224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5E78FA9-F8F9-4E3C-BEB9-DC34FD4B557B}"/>
                </a:ext>
              </a:extLst>
            </p:cNvPr>
            <p:cNvSpPr txBox="1"/>
            <p:nvPr/>
          </p:nvSpPr>
          <p:spPr>
            <a:xfrm>
              <a:off x="1536299" y="1811745"/>
              <a:ext cx="4376057" cy="1815882"/>
            </a:xfrm>
            <a:custGeom>
              <a:avLst/>
              <a:gdLst>
                <a:gd name="connsiteX0" fmla="*/ 0 w 8381281"/>
                <a:gd name="connsiteY0" fmla="*/ 0 h 738664"/>
                <a:gd name="connsiteX1" fmla="*/ 8381281 w 8381281"/>
                <a:gd name="connsiteY1" fmla="*/ 0 h 738664"/>
                <a:gd name="connsiteX2" fmla="*/ 8381281 w 8381281"/>
                <a:gd name="connsiteY2" fmla="*/ 738664 h 738664"/>
                <a:gd name="connsiteX3" fmla="*/ 0 w 8381281"/>
                <a:gd name="connsiteY3" fmla="*/ 738664 h 738664"/>
                <a:gd name="connsiteX4" fmla="*/ 0 w 8381281"/>
                <a:gd name="connsiteY4" fmla="*/ 0 h 738664"/>
                <a:gd name="connsiteX0" fmla="*/ 0 w 8381281"/>
                <a:gd name="connsiteY0" fmla="*/ 0 h 1668304"/>
                <a:gd name="connsiteX1" fmla="*/ 8381281 w 8381281"/>
                <a:gd name="connsiteY1" fmla="*/ 0 h 1668304"/>
                <a:gd name="connsiteX2" fmla="*/ 8381281 w 8381281"/>
                <a:gd name="connsiteY2" fmla="*/ 738664 h 1668304"/>
                <a:gd name="connsiteX3" fmla="*/ 0 w 8381281"/>
                <a:gd name="connsiteY3" fmla="*/ 1668304 h 1668304"/>
                <a:gd name="connsiteX4" fmla="*/ 0 w 8381281"/>
                <a:gd name="connsiteY4" fmla="*/ 0 h 1668304"/>
                <a:gd name="connsiteX0" fmla="*/ 0 w 8381281"/>
                <a:gd name="connsiteY0" fmla="*/ 0 h 1668304"/>
                <a:gd name="connsiteX1" fmla="*/ 8381281 w 8381281"/>
                <a:gd name="connsiteY1" fmla="*/ 0 h 1668304"/>
                <a:gd name="connsiteX2" fmla="*/ 8381281 w 8381281"/>
                <a:gd name="connsiteY2" fmla="*/ 1668304 h 1668304"/>
                <a:gd name="connsiteX3" fmla="*/ 0 w 8381281"/>
                <a:gd name="connsiteY3" fmla="*/ 1668304 h 1668304"/>
                <a:gd name="connsiteX4" fmla="*/ 0 w 8381281"/>
                <a:gd name="connsiteY4" fmla="*/ 0 h 1668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1281" h="1668304">
                  <a:moveTo>
                    <a:pt x="0" y="0"/>
                  </a:moveTo>
                  <a:lnTo>
                    <a:pt x="8381281" y="0"/>
                  </a:lnTo>
                  <a:lnTo>
                    <a:pt x="8381281" y="1668304"/>
                  </a:lnTo>
                  <a:lnTo>
                    <a:pt x="0" y="1668304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import { Component } from '@angular/core';</a:t>
              </a:r>
            </a:p>
            <a:p>
              <a:endParaRPr lang="en-US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@Component({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 selector: 'app-message',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4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templateUrl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: './message.component.html',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4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viewProviders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: [</a:t>
              </a:r>
              <a:r>
                <a:rPr lang="en-US" sz="14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MyServiceOrClass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]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})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export class </a:t>
              </a:r>
              <a:r>
                <a:rPr lang="en-US" sz="14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MessageComponent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{}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1826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93564F-2FB1-4B62-AE68-EF197FAE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class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8D04C8-5BEE-4A17-B25A-1446FDF0C9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20C48-31F2-4365-A234-3327CC40C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r>
              <a:rPr lang="en-US">
                <a:solidFill>
                  <a:srgbClr val="BF9000"/>
                </a:solidFill>
              </a:rPr>
              <a:t>page(</a:t>
            </a:r>
            <a:fld id="{8CDCEA28-E0A5-4F00-A391-946D4E8FAD9B}" type="slidenum">
              <a:rPr lang="en-US" smtClean="0"/>
              <a:pPr algn="r"/>
              <a:t>23</a:t>
            </a:fld>
            <a:r>
              <a:rPr lang="en-US">
                <a:solidFill>
                  <a:srgbClr val="BF9000"/>
                </a:solidFill>
              </a:rPr>
              <a:t>)</a:t>
            </a:r>
            <a:endParaRPr lang="en-US" dirty="0">
              <a:solidFill>
                <a:srgbClr val="BF9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773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CFAF6-831A-43CF-B7DE-5C542667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50901-77AA-42AE-8641-88E6886A5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component decorator serves to describe a component's </a:t>
            </a:r>
            <a:r>
              <a:rPr lang="en-US" dirty="0">
                <a:solidFill>
                  <a:schemeClr val="accent1"/>
                </a:solidFill>
              </a:rPr>
              <a:t>class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component class is essentially a basic TypeScript class made up of properties and methods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properties and methods defined in a component's class can be bound to the component's template (html)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DF2C2-6867-4873-834F-13A72855B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r>
              <a:rPr lang="en-US">
                <a:solidFill>
                  <a:srgbClr val="BF9000"/>
                </a:solidFill>
              </a:rPr>
              <a:t>page(</a:t>
            </a:r>
            <a:fld id="{8CDCEA28-E0A5-4F00-A391-946D4E8FAD9B}" type="slidenum">
              <a:rPr lang="en-US" smtClean="0"/>
              <a:pPr algn="r"/>
              <a:t>24</a:t>
            </a:fld>
            <a:r>
              <a:rPr lang="en-US">
                <a:solidFill>
                  <a:srgbClr val="BF9000"/>
                </a:solidFill>
              </a:rPr>
              <a:t>)</a:t>
            </a:r>
            <a:endParaRPr lang="en-US" dirty="0">
              <a:solidFill>
                <a:srgbClr val="BF9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191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7E035-5FE0-4D8B-99B8-270C3B5D9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680E6-ADB2-4CBF-8322-81FA06F55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8300" y="1825625"/>
            <a:ext cx="59055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 component can optionally implement a </a:t>
            </a:r>
            <a:r>
              <a:rPr lang="en-US" dirty="0">
                <a:solidFill>
                  <a:schemeClr val="accent1"/>
                </a:solidFill>
              </a:rPr>
              <a:t>constructor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constructor is automatically executed when a component is instantiated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component is instantiated when a template that uses the component is loaded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Constructors are typically used to set initial values or trigger </a:t>
            </a:r>
            <a:r>
              <a:rPr lang="en-US" dirty="0" err="1"/>
              <a:t>api</a:t>
            </a:r>
            <a:r>
              <a:rPr lang="en-US" dirty="0"/>
              <a:t> calls to request initial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442FA-DAB4-4EAF-839B-05C1DA4ED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r>
              <a:rPr lang="en-US">
                <a:solidFill>
                  <a:srgbClr val="BF9000"/>
                </a:solidFill>
              </a:rPr>
              <a:t>page(</a:t>
            </a:r>
            <a:fld id="{8CDCEA28-E0A5-4F00-A391-946D4E8FAD9B}" type="slidenum">
              <a:rPr lang="en-US" smtClean="0"/>
              <a:pPr algn="r"/>
              <a:t>25</a:t>
            </a:fld>
            <a:r>
              <a:rPr lang="en-US">
                <a:solidFill>
                  <a:srgbClr val="BF9000"/>
                </a:solidFill>
              </a:rPr>
              <a:t>)</a:t>
            </a:r>
            <a:endParaRPr lang="en-US" dirty="0">
              <a:solidFill>
                <a:srgbClr val="BF9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9C3782-C71A-4CC9-85EF-AE893353F53D}"/>
              </a:ext>
            </a:extLst>
          </p:cNvPr>
          <p:cNvGrpSpPr/>
          <p:nvPr/>
        </p:nvGrpSpPr>
        <p:grpSpPr>
          <a:xfrm>
            <a:off x="838199" y="1882992"/>
            <a:ext cx="4376058" cy="4003457"/>
            <a:chOff x="1536298" y="1374938"/>
            <a:chExt cx="4376058" cy="4003457"/>
          </a:xfrm>
        </p:grpSpPr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id="{DBD3FE80-C0A7-4E6E-BA24-798181C943F2}"/>
                </a:ext>
              </a:extLst>
            </p:cNvPr>
            <p:cNvSpPr>
              <a:spLocks/>
            </p:cNvSpPr>
            <p:nvPr/>
          </p:nvSpPr>
          <p:spPr>
            <a:xfrm>
              <a:off x="1536299" y="1374938"/>
              <a:ext cx="4376057" cy="438539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0EE28EC2-2950-49B6-8653-5C13C44C971C}"/>
                </a:ext>
              </a:extLst>
            </p:cNvPr>
            <p:cNvSpPr/>
            <p:nvPr/>
          </p:nvSpPr>
          <p:spPr>
            <a:xfrm rot="10800000">
              <a:off x="1536298" y="1813476"/>
              <a:ext cx="4376057" cy="3564919"/>
            </a:xfrm>
            <a:prstGeom prst="round2Same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DFE77F0-7EEF-4F54-BE04-708ED030FA62}"/>
                </a:ext>
              </a:extLst>
            </p:cNvPr>
            <p:cNvSpPr/>
            <p:nvPr/>
          </p:nvSpPr>
          <p:spPr>
            <a:xfrm>
              <a:off x="1699979" y="1527095"/>
              <a:ext cx="134224" cy="134224"/>
            </a:xfrm>
            <a:prstGeom prst="ellipse">
              <a:avLst/>
            </a:prstGeom>
            <a:solidFill>
              <a:srgbClr val="DD382B"/>
            </a:solidFill>
            <a:ln>
              <a:solidFill>
                <a:srgbClr val="DD38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A2134EA-88D2-414F-8CBE-AC690B94AB6F}"/>
                </a:ext>
              </a:extLst>
            </p:cNvPr>
            <p:cNvSpPr/>
            <p:nvPr/>
          </p:nvSpPr>
          <p:spPr>
            <a:xfrm>
              <a:off x="1930771" y="1527095"/>
              <a:ext cx="134224" cy="134224"/>
            </a:xfrm>
            <a:prstGeom prst="ellipse">
              <a:avLst/>
            </a:prstGeom>
            <a:solidFill>
              <a:srgbClr val="BF9000"/>
            </a:solidFill>
            <a:ln>
              <a:solidFill>
                <a:srgbClr val="BF9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9C7848A-3BD5-4B23-9583-C1DBDEBA4502}"/>
                </a:ext>
              </a:extLst>
            </p:cNvPr>
            <p:cNvSpPr/>
            <p:nvPr/>
          </p:nvSpPr>
          <p:spPr>
            <a:xfrm>
              <a:off x="2161563" y="1527095"/>
              <a:ext cx="134224" cy="134224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519611-0FE0-47B8-A618-1B1E911E9A64}"/>
                </a:ext>
              </a:extLst>
            </p:cNvPr>
            <p:cNvSpPr txBox="1"/>
            <p:nvPr/>
          </p:nvSpPr>
          <p:spPr>
            <a:xfrm>
              <a:off x="1536299" y="1811745"/>
              <a:ext cx="4376057" cy="3323987"/>
            </a:xfrm>
            <a:custGeom>
              <a:avLst/>
              <a:gdLst>
                <a:gd name="connsiteX0" fmla="*/ 0 w 8381281"/>
                <a:gd name="connsiteY0" fmla="*/ 0 h 738664"/>
                <a:gd name="connsiteX1" fmla="*/ 8381281 w 8381281"/>
                <a:gd name="connsiteY1" fmla="*/ 0 h 738664"/>
                <a:gd name="connsiteX2" fmla="*/ 8381281 w 8381281"/>
                <a:gd name="connsiteY2" fmla="*/ 738664 h 738664"/>
                <a:gd name="connsiteX3" fmla="*/ 0 w 8381281"/>
                <a:gd name="connsiteY3" fmla="*/ 738664 h 738664"/>
                <a:gd name="connsiteX4" fmla="*/ 0 w 8381281"/>
                <a:gd name="connsiteY4" fmla="*/ 0 h 738664"/>
                <a:gd name="connsiteX0" fmla="*/ 0 w 8381281"/>
                <a:gd name="connsiteY0" fmla="*/ 0 h 1668304"/>
                <a:gd name="connsiteX1" fmla="*/ 8381281 w 8381281"/>
                <a:gd name="connsiteY1" fmla="*/ 0 h 1668304"/>
                <a:gd name="connsiteX2" fmla="*/ 8381281 w 8381281"/>
                <a:gd name="connsiteY2" fmla="*/ 738664 h 1668304"/>
                <a:gd name="connsiteX3" fmla="*/ 0 w 8381281"/>
                <a:gd name="connsiteY3" fmla="*/ 1668304 h 1668304"/>
                <a:gd name="connsiteX4" fmla="*/ 0 w 8381281"/>
                <a:gd name="connsiteY4" fmla="*/ 0 h 1668304"/>
                <a:gd name="connsiteX0" fmla="*/ 0 w 8381281"/>
                <a:gd name="connsiteY0" fmla="*/ 0 h 1668304"/>
                <a:gd name="connsiteX1" fmla="*/ 8381281 w 8381281"/>
                <a:gd name="connsiteY1" fmla="*/ 0 h 1668304"/>
                <a:gd name="connsiteX2" fmla="*/ 8381281 w 8381281"/>
                <a:gd name="connsiteY2" fmla="*/ 1668304 h 1668304"/>
                <a:gd name="connsiteX3" fmla="*/ 0 w 8381281"/>
                <a:gd name="connsiteY3" fmla="*/ 1668304 h 1668304"/>
                <a:gd name="connsiteX4" fmla="*/ 0 w 8381281"/>
                <a:gd name="connsiteY4" fmla="*/ 0 h 1668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1281" h="1668304">
                  <a:moveTo>
                    <a:pt x="0" y="0"/>
                  </a:moveTo>
                  <a:lnTo>
                    <a:pt x="8381281" y="0"/>
                  </a:lnTo>
                  <a:lnTo>
                    <a:pt x="8381281" y="1668304"/>
                  </a:lnTo>
                  <a:lnTo>
                    <a:pt x="0" y="1668304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import { Component } from '@angular/core';</a:t>
              </a:r>
            </a:p>
            <a:p>
              <a:endParaRPr lang="en-US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@Component({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 selector: 'app-message',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4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templateUrl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: './message.component.html',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4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styleUrls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: ['./message.component.css']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})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export class </a:t>
              </a:r>
              <a:r>
                <a:rPr lang="en-US" sz="14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MessageComponent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 counter: number;</a:t>
              </a:r>
            </a:p>
            <a:p>
              <a:endParaRPr lang="en-US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 constructor() {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4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this.counter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= 0;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 }</a:t>
              </a:r>
            </a:p>
            <a:p>
              <a:endParaRPr lang="en-US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8923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83AE-7976-4779-8F44-AC401C22E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17FE3-2988-40E4-90CF-FF8B1153D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Components can accept inputs from their parent component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a component is embedded in a template using its selector, inputs can be provided via key/value pair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Consider a custom </a:t>
            </a:r>
            <a:r>
              <a:rPr lang="en-US" dirty="0" err="1"/>
              <a:t>CardComponent</a:t>
            </a:r>
            <a:r>
              <a:rPr lang="en-US" dirty="0"/>
              <a:t> – this single component may be used a dozen times across a single application but displays different text or images each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text or images can be passed as inputs that the component accepts and displays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F1E77-A1AC-4443-B897-98DA767CD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r>
              <a:rPr lang="en-US">
                <a:solidFill>
                  <a:srgbClr val="BF9000"/>
                </a:solidFill>
              </a:rPr>
              <a:t>page(</a:t>
            </a:r>
            <a:fld id="{8CDCEA28-E0A5-4F00-A391-946D4E8FAD9B}" type="slidenum">
              <a:rPr lang="en-US" smtClean="0"/>
              <a:pPr algn="r"/>
              <a:t>26</a:t>
            </a:fld>
            <a:r>
              <a:rPr lang="en-US">
                <a:solidFill>
                  <a:srgbClr val="BF9000"/>
                </a:solidFill>
              </a:rPr>
              <a:t>)</a:t>
            </a:r>
            <a:endParaRPr lang="en-US" dirty="0">
              <a:solidFill>
                <a:srgbClr val="BF9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053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9F564-8B3A-4872-8E98-58156D761C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HeaderComponent</a:t>
            </a:r>
            <a:endParaRPr lang="en-US" dirty="0"/>
          </a:p>
        </p:txBody>
      </p:sp>
      <p:pic>
        <p:nvPicPr>
          <p:cNvPr id="55" name="Content Placeholder 54" descr="Typewriter">
            <a:extLst>
              <a:ext uri="{FF2B5EF4-FFF2-40B4-BE49-F238E27FC236}">
                <a16:creationId xmlns:a16="http://schemas.microsoft.com/office/drawing/2014/main" id="{9A26F44E-C602-47FD-82A2-458C9D0ABBE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7794" y="427038"/>
            <a:ext cx="350837" cy="3508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516D8-807A-4E7F-94FD-3FE93B975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r>
              <a:rPr lang="en-US">
                <a:solidFill>
                  <a:srgbClr val="BF9000"/>
                </a:solidFill>
              </a:rPr>
              <a:t>page(</a:t>
            </a:r>
            <a:fld id="{8CDCEA28-E0A5-4F00-A391-946D4E8FAD9B}" type="slidenum">
              <a:rPr lang="en-US" smtClean="0"/>
              <a:pPr algn="r"/>
              <a:t>27</a:t>
            </a:fld>
            <a:r>
              <a:rPr lang="en-US">
                <a:solidFill>
                  <a:srgbClr val="BF9000"/>
                </a:solidFill>
              </a:rPr>
              <a:t>)</a:t>
            </a:r>
            <a:endParaRPr lang="en-US" dirty="0">
              <a:solidFill>
                <a:srgbClr val="BF900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669E5C7-88D7-46FD-A482-B1D85503D394}"/>
              </a:ext>
            </a:extLst>
          </p:cNvPr>
          <p:cNvGrpSpPr/>
          <p:nvPr/>
        </p:nvGrpSpPr>
        <p:grpSpPr>
          <a:xfrm>
            <a:off x="1660394" y="1409286"/>
            <a:ext cx="4163463" cy="2324514"/>
            <a:chOff x="1536297" y="1374938"/>
            <a:chExt cx="4163463" cy="2324514"/>
          </a:xfrm>
        </p:grpSpPr>
        <p:sp>
          <p:nvSpPr>
            <p:cNvPr id="8" name="Rectangle: Top Corners Rounded 7">
              <a:extLst>
                <a:ext uri="{FF2B5EF4-FFF2-40B4-BE49-F238E27FC236}">
                  <a16:creationId xmlns:a16="http://schemas.microsoft.com/office/drawing/2014/main" id="{AB103F2E-CEA4-4040-AE66-F4F1C36C36A6}"/>
                </a:ext>
              </a:extLst>
            </p:cNvPr>
            <p:cNvSpPr>
              <a:spLocks/>
            </p:cNvSpPr>
            <p:nvPr/>
          </p:nvSpPr>
          <p:spPr>
            <a:xfrm>
              <a:off x="1536299" y="1374938"/>
              <a:ext cx="4163461" cy="438539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14ED1B90-CC05-4B2E-B239-ECA7A50DB622}"/>
                </a:ext>
              </a:extLst>
            </p:cNvPr>
            <p:cNvSpPr/>
            <p:nvPr/>
          </p:nvSpPr>
          <p:spPr>
            <a:xfrm rot="10800000">
              <a:off x="1536297" y="1813476"/>
              <a:ext cx="4163461" cy="1885976"/>
            </a:xfrm>
            <a:prstGeom prst="round2Same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B7309C5-9B02-4609-BAE2-C5015DBFEB5B}"/>
                </a:ext>
              </a:extLst>
            </p:cNvPr>
            <p:cNvSpPr/>
            <p:nvPr/>
          </p:nvSpPr>
          <p:spPr>
            <a:xfrm>
              <a:off x="1699979" y="1527095"/>
              <a:ext cx="134224" cy="134224"/>
            </a:xfrm>
            <a:prstGeom prst="ellipse">
              <a:avLst/>
            </a:prstGeom>
            <a:solidFill>
              <a:srgbClr val="DD382B"/>
            </a:solidFill>
            <a:ln>
              <a:solidFill>
                <a:srgbClr val="DD38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01E313B-2D3A-4CFC-B1BD-A3309BAFEE65}"/>
                </a:ext>
              </a:extLst>
            </p:cNvPr>
            <p:cNvSpPr/>
            <p:nvPr/>
          </p:nvSpPr>
          <p:spPr>
            <a:xfrm>
              <a:off x="1930771" y="1527095"/>
              <a:ext cx="134224" cy="134224"/>
            </a:xfrm>
            <a:prstGeom prst="ellipse">
              <a:avLst/>
            </a:prstGeom>
            <a:solidFill>
              <a:srgbClr val="BF9000"/>
            </a:solidFill>
            <a:ln>
              <a:solidFill>
                <a:srgbClr val="BF9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BCFBB8E-9EB9-4E08-8BF2-C471D2988313}"/>
                </a:ext>
              </a:extLst>
            </p:cNvPr>
            <p:cNvSpPr/>
            <p:nvPr/>
          </p:nvSpPr>
          <p:spPr>
            <a:xfrm>
              <a:off x="2161563" y="1527095"/>
              <a:ext cx="134224" cy="134224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360290A-57DE-4D6E-9F4F-63E29D8FC4ED}"/>
                </a:ext>
              </a:extLst>
            </p:cNvPr>
            <p:cNvSpPr txBox="1"/>
            <p:nvPr/>
          </p:nvSpPr>
          <p:spPr>
            <a:xfrm>
              <a:off x="1536299" y="1811745"/>
              <a:ext cx="4163461" cy="1815882"/>
            </a:xfrm>
            <a:custGeom>
              <a:avLst/>
              <a:gdLst>
                <a:gd name="connsiteX0" fmla="*/ 0 w 8381281"/>
                <a:gd name="connsiteY0" fmla="*/ 0 h 738664"/>
                <a:gd name="connsiteX1" fmla="*/ 8381281 w 8381281"/>
                <a:gd name="connsiteY1" fmla="*/ 0 h 738664"/>
                <a:gd name="connsiteX2" fmla="*/ 8381281 w 8381281"/>
                <a:gd name="connsiteY2" fmla="*/ 738664 h 738664"/>
                <a:gd name="connsiteX3" fmla="*/ 0 w 8381281"/>
                <a:gd name="connsiteY3" fmla="*/ 738664 h 738664"/>
                <a:gd name="connsiteX4" fmla="*/ 0 w 8381281"/>
                <a:gd name="connsiteY4" fmla="*/ 0 h 738664"/>
                <a:gd name="connsiteX0" fmla="*/ 0 w 8381281"/>
                <a:gd name="connsiteY0" fmla="*/ 0 h 1668304"/>
                <a:gd name="connsiteX1" fmla="*/ 8381281 w 8381281"/>
                <a:gd name="connsiteY1" fmla="*/ 0 h 1668304"/>
                <a:gd name="connsiteX2" fmla="*/ 8381281 w 8381281"/>
                <a:gd name="connsiteY2" fmla="*/ 738664 h 1668304"/>
                <a:gd name="connsiteX3" fmla="*/ 0 w 8381281"/>
                <a:gd name="connsiteY3" fmla="*/ 1668304 h 1668304"/>
                <a:gd name="connsiteX4" fmla="*/ 0 w 8381281"/>
                <a:gd name="connsiteY4" fmla="*/ 0 h 1668304"/>
                <a:gd name="connsiteX0" fmla="*/ 0 w 8381281"/>
                <a:gd name="connsiteY0" fmla="*/ 0 h 1668304"/>
                <a:gd name="connsiteX1" fmla="*/ 8381281 w 8381281"/>
                <a:gd name="connsiteY1" fmla="*/ 0 h 1668304"/>
                <a:gd name="connsiteX2" fmla="*/ 8381281 w 8381281"/>
                <a:gd name="connsiteY2" fmla="*/ 1668304 h 1668304"/>
                <a:gd name="connsiteX3" fmla="*/ 0 w 8381281"/>
                <a:gd name="connsiteY3" fmla="*/ 1668304 h 1668304"/>
                <a:gd name="connsiteX4" fmla="*/ 0 w 8381281"/>
                <a:gd name="connsiteY4" fmla="*/ 0 h 1668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1281" h="1668304">
                  <a:moveTo>
                    <a:pt x="0" y="0"/>
                  </a:moveTo>
                  <a:lnTo>
                    <a:pt x="8381281" y="0"/>
                  </a:lnTo>
                  <a:lnTo>
                    <a:pt x="8381281" y="1668304"/>
                  </a:lnTo>
                  <a:lnTo>
                    <a:pt x="0" y="1668304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…</a:t>
              </a:r>
            </a:p>
            <a:p>
              <a:endParaRPr lang="en-US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export class </a:t>
              </a:r>
              <a:r>
                <a:rPr lang="en-US" sz="14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HeaderComponent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 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 @Input('</a:t>
              </a:r>
              <a:r>
                <a:rPr lang="en-US" sz="14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headerTxt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') </a:t>
              </a:r>
              <a:r>
                <a:rPr lang="en-US" sz="14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headerTxt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: string;</a:t>
              </a:r>
            </a:p>
            <a:p>
              <a:endParaRPr lang="en-US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C94C13-EB94-4B54-9B69-E0B11215637C}"/>
              </a:ext>
            </a:extLst>
          </p:cNvPr>
          <p:cNvGrpSpPr/>
          <p:nvPr/>
        </p:nvGrpSpPr>
        <p:grpSpPr>
          <a:xfrm>
            <a:off x="6251444" y="1409286"/>
            <a:ext cx="4163463" cy="2324514"/>
            <a:chOff x="1536297" y="1374938"/>
            <a:chExt cx="4163463" cy="2324514"/>
          </a:xfrm>
        </p:grpSpPr>
        <p:sp>
          <p:nvSpPr>
            <p:cNvPr id="15" name="Rectangle: Top Corners Rounded 14">
              <a:extLst>
                <a:ext uri="{FF2B5EF4-FFF2-40B4-BE49-F238E27FC236}">
                  <a16:creationId xmlns:a16="http://schemas.microsoft.com/office/drawing/2014/main" id="{18BEC7F2-D037-4A69-922E-6E05F080C456}"/>
                </a:ext>
              </a:extLst>
            </p:cNvPr>
            <p:cNvSpPr>
              <a:spLocks/>
            </p:cNvSpPr>
            <p:nvPr/>
          </p:nvSpPr>
          <p:spPr>
            <a:xfrm>
              <a:off x="1536299" y="1374938"/>
              <a:ext cx="4163461" cy="438539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: Top Corners Rounded 15">
              <a:extLst>
                <a:ext uri="{FF2B5EF4-FFF2-40B4-BE49-F238E27FC236}">
                  <a16:creationId xmlns:a16="http://schemas.microsoft.com/office/drawing/2014/main" id="{E6899BAF-BAD2-4BE1-8D60-5DA263E51138}"/>
                </a:ext>
              </a:extLst>
            </p:cNvPr>
            <p:cNvSpPr/>
            <p:nvPr/>
          </p:nvSpPr>
          <p:spPr>
            <a:xfrm rot="10800000">
              <a:off x="1536297" y="1813476"/>
              <a:ext cx="4163461" cy="1885976"/>
            </a:xfrm>
            <a:prstGeom prst="round2Same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6ABD8BE-FDEF-4817-AF50-8C2124C7C001}"/>
                </a:ext>
              </a:extLst>
            </p:cNvPr>
            <p:cNvSpPr/>
            <p:nvPr/>
          </p:nvSpPr>
          <p:spPr>
            <a:xfrm>
              <a:off x="1699979" y="1527095"/>
              <a:ext cx="134224" cy="134224"/>
            </a:xfrm>
            <a:prstGeom prst="ellipse">
              <a:avLst/>
            </a:prstGeom>
            <a:solidFill>
              <a:srgbClr val="DD382B"/>
            </a:solidFill>
            <a:ln>
              <a:solidFill>
                <a:srgbClr val="DD38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E4A608A-A63E-4D58-A0E9-EB42025F25A6}"/>
                </a:ext>
              </a:extLst>
            </p:cNvPr>
            <p:cNvSpPr/>
            <p:nvPr/>
          </p:nvSpPr>
          <p:spPr>
            <a:xfrm>
              <a:off x="1930771" y="1527095"/>
              <a:ext cx="134224" cy="134224"/>
            </a:xfrm>
            <a:prstGeom prst="ellipse">
              <a:avLst/>
            </a:prstGeom>
            <a:solidFill>
              <a:srgbClr val="BF9000"/>
            </a:solidFill>
            <a:ln>
              <a:solidFill>
                <a:srgbClr val="BF9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00D730D-31E7-438C-B894-C9003338811D}"/>
                </a:ext>
              </a:extLst>
            </p:cNvPr>
            <p:cNvSpPr/>
            <p:nvPr/>
          </p:nvSpPr>
          <p:spPr>
            <a:xfrm>
              <a:off x="2161563" y="1527095"/>
              <a:ext cx="134224" cy="134224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9239786-2A6E-4ED8-B6CC-18A815AF98A1}"/>
                </a:ext>
              </a:extLst>
            </p:cNvPr>
            <p:cNvSpPr txBox="1"/>
            <p:nvPr/>
          </p:nvSpPr>
          <p:spPr>
            <a:xfrm>
              <a:off x="1536299" y="1811745"/>
              <a:ext cx="4163461" cy="523220"/>
            </a:xfrm>
            <a:custGeom>
              <a:avLst/>
              <a:gdLst>
                <a:gd name="connsiteX0" fmla="*/ 0 w 8381281"/>
                <a:gd name="connsiteY0" fmla="*/ 0 h 738664"/>
                <a:gd name="connsiteX1" fmla="*/ 8381281 w 8381281"/>
                <a:gd name="connsiteY1" fmla="*/ 0 h 738664"/>
                <a:gd name="connsiteX2" fmla="*/ 8381281 w 8381281"/>
                <a:gd name="connsiteY2" fmla="*/ 738664 h 738664"/>
                <a:gd name="connsiteX3" fmla="*/ 0 w 8381281"/>
                <a:gd name="connsiteY3" fmla="*/ 738664 h 738664"/>
                <a:gd name="connsiteX4" fmla="*/ 0 w 8381281"/>
                <a:gd name="connsiteY4" fmla="*/ 0 h 738664"/>
                <a:gd name="connsiteX0" fmla="*/ 0 w 8381281"/>
                <a:gd name="connsiteY0" fmla="*/ 0 h 1668304"/>
                <a:gd name="connsiteX1" fmla="*/ 8381281 w 8381281"/>
                <a:gd name="connsiteY1" fmla="*/ 0 h 1668304"/>
                <a:gd name="connsiteX2" fmla="*/ 8381281 w 8381281"/>
                <a:gd name="connsiteY2" fmla="*/ 738664 h 1668304"/>
                <a:gd name="connsiteX3" fmla="*/ 0 w 8381281"/>
                <a:gd name="connsiteY3" fmla="*/ 1668304 h 1668304"/>
                <a:gd name="connsiteX4" fmla="*/ 0 w 8381281"/>
                <a:gd name="connsiteY4" fmla="*/ 0 h 1668304"/>
                <a:gd name="connsiteX0" fmla="*/ 0 w 8381281"/>
                <a:gd name="connsiteY0" fmla="*/ 0 h 1668304"/>
                <a:gd name="connsiteX1" fmla="*/ 8381281 w 8381281"/>
                <a:gd name="connsiteY1" fmla="*/ 0 h 1668304"/>
                <a:gd name="connsiteX2" fmla="*/ 8381281 w 8381281"/>
                <a:gd name="connsiteY2" fmla="*/ 1668304 h 1668304"/>
                <a:gd name="connsiteX3" fmla="*/ 0 w 8381281"/>
                <a:gd name="connsiteY3" fmla="*/ 1668304 h 1668304"/>
                <a:gd name="connsiteX4" fmla="*/ 0 w 8381281"/>
                <a:gd name="connsiteY4" fmla="*/ 0 h 1668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1281" h="1668304">
                  <a:moveTo>
                    <a:pt x="0" y="0"/>
                  </a:moveTo>
                  <a:lnTo>
                    <a:pt x="8381281" y="0"/>
                  </a:lnTo>
                  <a:lnTo>
                    <a:pt x="8381281" y="1668304"/>
                  </a:lnTo>
                  <a:lnTo>
                    <a:pt x="0" y="1668304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&lt;h1&gt;{{ </a:t>
              </a:r>
              <a:r>
                <a:rPr lang="en-US" sz="14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headerTxt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}}&lt;/h1&gt;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14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hr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&gt;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D3151D6-20D1-4FA3-92DF-AC3A441AE1F3}"/>
              </a:ext>
            </a:extLst>
          </p:cNvPr>
          <p:cNvSpPr txBox="1"/>
          <p:nvPr/>
        </p:nvSpPr>
        <p:spPr>
          <a:xfrm>
            <a:off x="2510161" y="1448200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header.component.ts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F021DC-E6C3-4100-893A-09262EC629DF}"/>
              </a:ext>
            </a:extLst>
          </p:cNvPr>
          <p:cNvSpPr txBox="1"/>
          <p:nvPr/>
        </p:nvSpPr>
        <p:spPr>
          <a:xfrm>
            <a:off x="7101213" y="1448200"/>
            <a:ext cx="2497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header.component.html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E7B8FC6-9F45-425B-9C4A-811F77F3B820}"/>
              </a:ext>
            </a:extLst>
          </p:cNvPr>
          <p:cNvGrpSpPr/>
          <p:nvPr/>
        </p:nvGrpSpPr>
        <p:grpSpPr>
          <a:xfrm>
            <a:off x="1662791" y="4098782"/>
            <a:ext cx="8752114" cy="1612278"/>
            <a:chOff x="1536299" y="1374938"/>
            <a:chExt cx="8752114" cy="1612278"/>
          </a:xfrm>
        </p:grpSpPr>
        <p:sp>
          <p:nvSpPr>
            <p:cNvPr id="40" name="Rectangle: Top Corners Rounded 39">
              <a:extLst>
                <a:ext uri="{FF2B5EF4-FFF2-40B4-BE49-F238E27FC236}">
                  <a16:creationId xmlns:a16="http://schemas.microsoft.com/office/drawing/2014/main" id="{CADB8F44-6D87-415D-8084-20E6F6013A4A}"/>
                </a:ext>
              </a:extLst>
            </p:cNvPr>
            <p:cNvSpPr>
              <a:spLocks/>
            </p:cNvSpPr>
            <p:nvPr/>
          </p:nvSpPr>
          <p:spPr>
            <a:xfrm>
              <a:off x="1536299" y="1374938"/>
              <a:ext cx="8752114" cy="438539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: Top Corners Rounded 40">
              <a:extLst>
                <a:ext uri="{FF2B5EF4-FFF2-40B4-BE49-F238E27FC236}">
                  <a16:creationId xmlns:a16="http://schemas.microsoft.com/office/drawing/2014/main" id="{AAADD351-1501-44A4-AAAC-C4844815E0AD}"/>
                </a:ext>
              </a:extLst>
            </p:cNvPr>
            <p:cNvSpPr/>
            <p:nvPr/>
          </p:nvSpPr>
          <p:spPr>
            <a:xfrm rot="10800000">
              <a:off x="1536299" y="1813477"/>
              <a:ext cx="8752114" cy="1173739"/>
            </a:xfrm>
            <a:prstGeom prst="round2Same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56567A3-108E-4A2E-A758-329CE819DE67}"/>
                </a:ext>
              </a:extLst>
            </p:cNvPr>
            <p:cNvSpPr/>
            <p:nvPr/>
          </p:nvSpPr>
          <p:spPr>
            <a:xfrm>
              <a:off x="1699979" y="1527095"/>
              <a:ext cx="134224" cy="134224"/>
            </a:xfrm>
            <a:prstGeom prst="ellipse">
              <a:avLst/>
            </a:prstGeom>
            <a:solidFill>
              <a:srgbClr val="DD382B"/>
            </a:solidFill>
            <a:ln>
              <a:solidFill>
                <a:srgbClr val="DD38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35F3199-B68C-4E9E-BF09-2E7A28BFCC66}"/>
                </a:ext>
              </a:extLst>
            </p:cNvPr>
            <p:cNvSpPr/>
            <p:nvPr/>
          </p:nvSpPr>
          <p:spPr>
            <a:xfrm>
              <a:off x="1930771" y="1527095"/>
              <a:ext cx="134224" cy="134224"/>
            </a:xfrm>
            <a:prstGeom prst="ellipse">
              <a:avLst/>
            </a:prstGeom>
            <a:solidFill>
              <a:srgbClr val="BF9000"/>
            </a:solidFill>
            <a:ln>
              <a:solidFill>
                <a:srgbClr val="BF9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5E94832-367B-4DE4-9064-BA0C8A82094E}"/>
                </a:ext>
              </a:extLst>
            </p:cNvPr>
            <p:cNvSpPr/>
            <p:nvPr/>
          </p:nvSpPr>
          <p:spPr>
            <a:xfrm>
              <a:off x="2161563" y="1527095"/>
              <a:ext cx="134224" cy="134224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FC5753F-93F0-4585-A029-56CB7A3EEC51}"/>
                </a:ext>
              </a:extLst>
            </p:cNvPr>
            <p:cNvSpPr txBox="1"/>
            <p:nvPr/>
          </p:nvSpPr>
          <p:spPr>
            <a:xfrm>
              <a:off x="1536299" y="1811745"/>
              <a:ext cx="8752114" cy="738664"/>
            </a:xfrm>
            <a:custGeom>
              <a:avLst/>
              <a:gdLst>
                <a:gd name="connsiteX0" fmla="*/ 0 w 8381281"/>
                <a:gd name="connsiteY0" fmla="*/ 0 h 738664"/>
                <a:gd name="connsiteX1" fmla="*/ 8381281 w 8381281"/>
                <a:gd name="connsiteY1" fmla="*/ 0 h 738664"/>
                <a:gd name="connsiteX2" fmla="*/ 8381281 w 8381281"/>
                <a:gd name="connsiteY2" fmla="*/ 738664 h 738664"/>
                <a:gd name="connsiteX3" fmla="*/ 0 w 8381281"/>
                <a:gd name="connsiteY3" fmla="*/ 738664 h 738664"/>
                <a:gd name="connsiteX4" fmla="*/ 0 w 8381281"/>
                <a:gd name="connsiteY4" fmla="*/ 0 h 738664"/>
                <a:gd name="connsiteX0" fmla="*/ 0 w 8381281"/>
                <a:gd name="connsiteY0" fmla="*/ 0 h 1668304"/>
                <a:gd name="connsiteX1" fmla="*/ 8381281 w 8381281"/>
                <a:gd name="connsiteY1" fmla="*/ 0 h 1668304"/>
                <a:gd name="connsiteX2" fmla="*/ 8381281 w 8381281"/>
                <a:gd name="connsiteY2" fmla="*/ 738664 h 1668304"/>
                <a:gd name="connsiteX3" fmla="*/ 0 w 8381281"/>
                <a:gd name="connsiteY3" fmla="*/ 1668304 h 1668304"/>
                <a:gd name="connsiteX4" fmla="*/ 0 w 8381281"/>
                <a:gd name="connsiteY4" fmla="*/ 0 h 1668304"/>
                <a:gd name="connsiteX0" fmla="*/ 0 w 8381281"/>
                <a:gd name="connsiteY0" fmla="*/ 0 h 1668304"/>
                <a:gd name="connsiteX1" fmla="*/ 8381281 w 8381281"/>
                <a:gd name="connsiteY1" fmla="*/ 0 h 1668304"/>
                <a:gd name="connsiteX2" fmla="*/ 8381281 w 8381281"/>
                <a:gd name="connsiteY2" fmla="*/ 1668304 h 1668304"/>
                <a:gd name="connsiteX3" fmla="*/ 0 w 8381281"/>
                <a:gd name="connsiteY3" fmla="*/ 1668304 h 1668304"/>
                <a:gd name="connsiteX4" fmla="*/ 0 w 8381281"/>
                <a:gd name="connsiteY4" fmla="*/ 0 h 1668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1281" h="1668304">
                  <a:moveTo>
                    <a:pt x="0" y="0"/>
                  </a:moveTo>
                  <a:lnTo>
                    <a:pt x="8381281" y="0"/>
                  </a:lnTo>
                  <a:lnTo>
                    <a:pt x="8381281" y="1668304"/>
                  </a:lnTo>
                  <a:lnTo>
                    <a:pt x="0" y="1668304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&lt;app-header </a:t>
              </a:r>
              <a:r>
                <a:rPr lang="en-US" sz="14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headerTxt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="Blog Post Header"&gt;&lt;/app-header&gt;</a:t>
              </a:r>
            </a:p>
            <a:p>
              <a:endParaRPr lang="en-US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&lt;p&gt;Hello readers!&lt;/p&gt;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E468E9D3-9392-47A0-A1C5-30E69348205B}"/>
              </a:ext>
            </a:extLst>
          </p:cNvPr>
          <p:cNvSpPr txBox="1"/>
          <p:nvPr/>
        </p:nvSpPr>
        <p:spPr>
          <a:xfrm>
            <a:off x="2592532" y="4132520"/>
            <a:ext cx="27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blog-post.component.html</a:t>
            </a:r>
          </a:p>
        </p:txBody>
      </p:sp>
    </p:spTree>
    <p:extLst>
      <p:ext uri="{BB962C8B-B14F-4D97-AF65-F5344CB8AC3E}">
        <p14:creationId xmlns:p14="http://schemas.microsoft.com/office/powerpoint/2010/main" val="2018314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B9E8A27-B317-4419-96FF-9C4305447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D4FBA1-1B76-4F7D-AF07-0405DEFCA6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E70AA-E740-4AC1-A3DF-556657094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r>
              <a:rPr lang="en-US">
                <a:solidFill>
                  <a:srgbClr val="BF9000"/>
                </a:solidFill>
              </a:rPr>
              <a:t>page(</a:t>
            </a:r>
            <a:fld id="{8CDCEA28-E0A5-4F00-A391-946D4E8FAD9B}" type="slidenum">
              <a:rPr lang="en-US" smtClean="0"/>
              <a:pPr algn="r"/>
              <a:t>28</a:t>
            </a:fld>
            <a:r>
              <a:rPr lang="en-US">
                <a:solidFill>
                  <a:srgbClr val="BF9000"/>
                </a:solidFill>
              </a:rPr>
              <a:t>)</a:t>
            </a:r>
            <a:endParaRPr lang="en-US" dirty="0">
              <a:solidFill>
                <a:srgbClr val="BF9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0683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1D0FE83-DAC1-4113-982F-8AAA15AD7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68DD04-6111-49DF-B07A-9F139F0CC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Interpolation</a:t>
            </a:r>
            <a:r>
              <a:rPr lang="en-US" dirty="0"/>
              <a:t> allows for variable and method return values to display, or bind, to a template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Interpolation involves embedding </a:t>
            </a:r>
            <a:r>
              <a:rPr lang="en-US" dirty="0">
                <a:solidFill>
                  <a:srgbClr val="BF9000"/>
                </a:solidFill>
              </a:rPr>
              <a:t>expressions</a:t>
            </a:r>
            <a:r>
              <a:rPr lang="en-US" dirty="0"/>
              <a:t> within a template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 a component's values change, the expressions are updated, and the template will display the updated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299A6-AD40-4767-85F2-3FF8AB4D6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r>
              <a:rPr lang="en-US">
                <a:solidFill>
                  <a:srgbClr val="BF9000"/>
                </a:solidFill>
              </a:rPr>
              <a:t>page(</a:t>
            </a:r>
            <a:fld id="{8CDCEA28-E0A5-4F00-A391-946D4E8FAD9B}" type="slidenum">
              <a:rPr lang="en-US" smtClean="0"/>
              <a:pPr algn="r"/>
              <a:t>29</a:t>
            </a:fld>
            <a:r>
              <a:rPr lang="en-US">
                <a:solidFill>
                  <a:srgbClr val="BF9000"/>
                </a:solidFill>
              </a:rPr>
              <a:t>)</a:t>
            </a:r>
            <a:endParaRPr lang="en-US" dirty="0">
              <a:solidFill>
                <a:srgbClr val="BF9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908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ED1DA-45DC-411E-8D66-5F3F19B32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demonstration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E0482-3E9C-4F3F-9D0E-86182C0755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57DFC-B5C1-46F7-B404-2B2269C6F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23450" y="6356350"/>
            <a:ext cx="1725212" cy="365125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page(</a:t>
            </a:r>
            <a:fld id="{8CDCEA28-E0A5-4F00-A391-946D4E8FAD9B}" type="slidenum">
              <a:rPr lang="en-US" smtClean="0"/>
              <a:pPr algn="r"/>
              <a:t>3</a:t>
            </a:fld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8411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6020-F82A-4B85-AEB3-4209E8E87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8B573-96E7-4039-9235-3624B29A7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3750" y="1825625"/>
            <a:ext cx="5530049" cy="3927105"/>
          </a:xfrm>
        </p:spPr>
        <p:txBody>
          <a:bodyPr>
            <a:normAutofit fontScale="47500" lnSpcReduction="20000"/>
          </a:bodyPr>
          <a:lstStyle/>
          <a:p>
            <a:pPr marL="0" indent="0" algn="ctr">
              <a:buNone/>
            </a:pPr>
            <a:r>
              <a:rPr lang="en-US" sz="4200" dirty="0"/>
              <a:t>{{ </a:t>
            </a:r>
            <a:r>
              <a:rPr lang="en-US" sz="4200" dirty="0">
                <a:solidFill>
                  <a:schemeClr val="accent1"/>
                </a:solidFill>
              </a:rPr>
              <a:t>5 + 10 </a:t>
            </a:r>
            <a:r>
              <a:rPr lang="en-US" sz="4200" dirty="0"/>
              <a:t>}}</a:t>
            </a:r>
          </a:p>
          <a:p>
            <a:pPr marL="0" indent="0" algn="ctr">
              <a:buNone/>
            </a:pPr>
            <a:endParaRPr lang="en-US" sz="4200" dirty="0"/>
          </a:p>
          <a:p>
            <a:pPr marL="0" indent="0" algn="ctr">
              <a:buNone/>
            </a:pPr>
            <a:r>
              <a:rPr lang="en-US" sz="4200" dirty="0"/>
              <a:t>{{ </a:t>
            </a:r>
            <a:r>
              <a:rPr lang="en-US" sz="4200" dirty="0">
                <a:solidFill>
                  <a:schemeClr val="accent1"/>
                </a:solidFill>
              </a:rPr>
              <a:t>'Hello' + 'World' </a:t>
            </a:r>
            <a:r>
              <a:rPr lang="en-US" sz="4200" dirty="0"/>
              <a:t>}}</a:t>
            </a:r>
          </a:p>
          <a:p>
            <a:pPr marL="0" indent="0" algn="ctr">
              <a:buNone/>
            </a:pPr>
            <a:endParaRPr lang="en-US" sz="4200" dirty="0"/>
          </a:p>
          <a:p>
            <a:pPr marL="0" indent="0" algn="ctr">
              <a:buNone/>
            </a:pPr>
            <a:r>
              <a:rPr lang="en-US" sz="4200" dirty="0"/>
              <a:t>{{ </a:t>
            </a:r>
            <a:r>
              <a:rPr lang="en-US" sz="4200" dirty="0" err="1">
                <a:solidFill>
                  <a:schemeClr val="accent1"/>
                </a:solidFill>
              </a:rPr>
              <a:t>myNumber</a:t>
            </a:r>
            <a:r>
              <a:rPr lang="en-US" sz="4200" dirty="0">
                <a:solidFill>
                  <a:schemeClr val="accent1"/>
                </a:solidFill>
              </a:rPr>
              <a:t> === 5</a:t>
            </a:r>
            <a:r>
              <a:rPr lang="en-US" sz="4200" dirty="0"/>
              <a:t> }}</a:t>
            </a:r>
          </a:p>
          <a:p>
            <a:pPr marL="0" indent="0" algn="ctr">
              <a:buNone/>
            </a:pPr>
            <a:endParaRPr lang="en-US" sz="4200" dirty="0"/>
          </a:p>
          <a:p>
            <a:pPr marL="0" indent="0" algn="ctr">
              <a:buNone/>
            </a:pPr>
            <a:r>
              <a:rPr lang="en-US" sz="4200" dirty="0"/>
              <a:t>{{ </a:t>
            </a:r>
            <a:r>
              <a:rPr lang="en-US" sz="4200" dirty="0" err="1">
                <a:solidFill>
                  <a:schemeClr val="accent1"/>
                </a:solidFill>
              </a:rPr>
              <a:t>variableName</a:t>
            </a:r>
            <a:r>
              <a:rPr lang="en-US" sz="4200" dirty="0"/>
              <a:t> }}</a:t>
            </a:r>
          </a:p>
          <a:p>
            <a:pPr marL="0" indent="0" algn="ctr">
              <a:buNone/>
            </a:pPr>
            <a:endParaRPr lang="en-US" sz="4200" dirty="0"/>
          </a:p>
          <a:p>
            <a:pPr marL="0" indent="0" algn="ctr">
              <a:buNone/>
            </a:pPr>
            <a:r>
              <a:rPr lang="en-US" sz="4200" dirty="0"/>
              <a:t>{{ </a:t>
            </a:r>
            <a:r>
              <a:rPr lang="en-US" sz="4200" dirty="0" err="1">
                <a:solidFill>
                  <a:schemeClr val="accent1"/>
                </a:solidFill>
              </a:rPr>
              <a:t>loggedIn</a:t>
            </a:r>
            <a:r>
              <a:rPr lang="en-US" sz="4200" dirty="0">
                <a:solidFill>
                  <a:schemeClr val="accent1"/>
                </a:solidFill>
              </a:rPr>
              <a:t>? 'Welcome!' : 'Please login.'</a:t>
            </a:r>
            <a:r>
              <a:rPr lang="en-US" sz="4200" dirty="0"/>
              <a:t> }}</a:t>
            </a:r>
          </a:p>
          <a:p>
            <a:pPr marL="0" indent="0" algn="ctr">
              <a:buNone/>
            </a:pPr>
            <a:endParaRPr lang="en-US" sz="4200" dirty="0"/>
          </a:p>
          <a:p>
            <a:pPr marL="0" indent="0" algn="ctr">
              <a:buNone/>
            </a:pPr>
            <a:r>
              <a:rPr lang="en-US" sz="4200" dirty="0"/>
              <a:t>{{ </a:t>
            </a:r>
            <a:r>
              <a:rPr lang="en-US" sz="4200" dirty="0" err="1">
                <a:solidFill>
                  <a:schemeClr val="accent1"/>
                </a:solidFill>
              </a:rPr>
              <a:t>myFunction</a:t>
            </a:r>
            <a:r>
              <a:rPr lang="en-US" sz="4200" dirty="0">
                <a:solidFill>
                  <a:schemeClr val="accent1"/>
                </a:solidFill>
              </a:rPr>
              <a:t>(5)</a:t>
            </a:r>
            <a:r>
              <a:rPr lang="en-US" sz="4200" dirty="0"/>
              <a:t> }}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F7F99-B2D0-4477-8832-3EE90933E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r>
              <a:rPr lang="en-US">
                <a:solidFill>
                  <a:srgbClr val="BF9000"/>
                </a:solidFill>
              </a:rPr>
              <a:t>page(</a:t>
            </a:r>
            <a:fld id="{8CDCEA28-E0A5-4F00-A391-946D4E8FAD9B}" type="slidenum">
              <a:rPr lang="en-US" smtClean="0"/>
              <a:pPr algn="r"/>
              <a:t>30</a:t>
            </a:fld>
            <a:r>
              <a:rPr lang="en-US">
                <a:solidFill>
                  <a:srgbClr val="BF9000"/>
                </a:solidFill>
              </a:rPr>
              <a:t>)</a:t>
            </a:r>
            <a:endParaRPr lang="en-US" dirty="0">
              <a:solidFill>
                <a:srgbClr val="BF9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970245-4A2A-46A7-85C5-EF92A43C67C8}"/>
              </a:ext>
            </a:extLst>
          </p:cNvPr>
          <p:cNvSpPr txBox="1"/>
          <p:nvPr/>
        </p:nvSpPr>
        <p:spPr>
          <a:xfrm>
            <a:off x="838200" y="1690688"/>
            <a:ext cx="470146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Template expressions can include numbers, strings, variables, and methods</a:t>
            </a:r>
          </a:p>
          <a:p>
            <a:endParaRPr lang="en-US" sz="2600" dirty="0"/>
          </a:p>
          <a:p>
            <a:r>
              <a:rPr lang="en-US" sz="2600" dirty="0"/>
              <a:t>Expressions have access to the variables and methods available in the component's class</a:t>
            </a:r>
          </a:p>
        </p:txBody>
      </p:sp>
    </p:spTree>
    <p:extLst>
      <p:ext uri="{BB962C8B-B14F-4D97-AF65-F5344CB8AC3E}">
        <p14:creationId xmlns:p14="http://schemas.microsoft.com/office/powerpoint/2010/main" val="14112750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7F1AF-ED71-43C1-9450-1797470B5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with global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2391F-5D92-439E-A975-DC8E4DA46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To use methods that exist on global JavaScript objects, a variable must be defined in the component's class and referenced by </a:t>
            </a:r>
            <a:r>
              <a:rPr lang="en-US" sz="2600"/>
              <a:t>that name</a:t>
            </a: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Another example would involve using methods available to Math: abs, max, random,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29DBA-40D4-4AB7-AFC0-745A28570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r>
              <a:rPr lang="en-US">
                <a:solidFill>
                  <a:srgbClr val="BF9000"/>
                </a:solidFill>
              </a:rPr>
              <a:t>page(</a:t>
            </a:r>
            <a:fld id="{8CDCEA28-E0A5-4F00-A391-946D4E8FAD9B}" type="slidenum">
              <a:rPr lang="en-US" smtClean="0"/>
              <a:pPr algn="r"/>
              <a:t>31</a:t>
            </a:fld>
            <a:r>
              <a:rPr lang="en-US">
                <a:solidFill>
                  <a:srgbClr val="BF9000"/>
                </a:solidFill>
              </a:rPr>
              <a:t>)</a:t>
            </a:r>
            <a:endParaRPr lang="en-US" dirty="0">
              <a:solidFill>
                <a:srgbClr val="BF900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E95761-83DC-45F1-8E18-1E106DCD07DE}"/>
              </a:ext>
            </a:extLst>
          </p:cNvPr>
          <p:cNvGrpSpPr/>
          <p:nvPr/>
        </p:nvGrpSpPr>
        <p:grpSpPr>
          <a:xfrm>
            <a:off x="1411820" y="2957439"/>
            <a:ext cx="4163464" cy="1765481"/>
            <a:chOff x="1536296" y="1374938"/>
            <a:chExt cx="4163464" cy="1765481"/>
          </a:xfrm>
        </p:grpSpPr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FA542BA3-640C-4927-93DB-C5F9CFCEB355}"/>
                </a:ext>
              </a:extLst>
            </p:cNvPr>
            <p:cNvSpPr>
              <a:spLocks/>
            </p:cNvSpPr>
            <p:nvPr/>
          </p:nvSpPr>
          <p:spPr>
            <a:xfrm>
              <a:off x="1536299" y="1374938"/>
              <a:ext cx="4163461" cy="438539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: Top Corners Rounded 7">
              <a:extLst>
                <a:ext uri="{FF2B5EF4-FFF2-40B4-BE49-F238E27FC236}">
                  <a16:creationId xmlns:a16="http://schemas.microsoft.com/office/drawing/2014/main" id="{77C7401D-7379-4569-AC81-F50523899F36}"/>
                </a:ext>
              </a:extLst>
            </p:cNvPr>
            <p:cNvSpPr/>
            <p:nvPr/>
          </p:nvSpPr>
          <p:spPr>
            <a:xfrm rot="10800000">
              <a:off x="1536296" y="1813476"/>
              <a:ext cx="4163461" cy="1326943"/>
            </a:xfrm>
            <a:prstGeom prst="round2Same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902A24F-64EB-495A-AF32-43E0A5E2B8D9}"/>
                </a:ext>
              </a:extLst>
            </p:cNvPr>
            <p:cNvSpPr/>
            <p:nvPr/>
          </p:nvSpPr>
          <p:spPr>
            <a:xfrm>
              <a:off x="1699979" y="1527095"/>
              <a:ext cx="134224" cy="134224"/>
            </a:xfrm>
            <a:prstGeom prst="ellipse">
              <a:avLst/>
            </a:prstGeom>
            <a:solidFill>
              <a:srgbClr val="DD382B"/>
            </a:solidFill>
            <a:ln>
              <a:solidFill>
                <a:srgbClr val="DD38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BB2597F-AE13-4EFF-AA5C-890497752E01}"/>
                </a:ext>
              </a:extLst>
            </p:cNvPr>
            <p:cNvSpPr/>
            <p:nvPr/>
          </p:nvSpPr>
          <p:spPr>
            <a:xfrm>
              <a:off x="1930771" y="1527095"/>
              <a:ext cx="134224" cy="134224"/>
            </a:xfrm>
            <a:prstGeom prst="ellipse">
              <a:avLst/>
            </a:prstGeom>
            <a:solidFill>
              <a:srgbClr val="BF9000"/>
            </a:solidFill>
            <a:ln>
              <a:solidFill>
                <a:srgbClr val="BF9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DADD532-EC98-4E9E-A375-DD42CF48B814}"/>
                </a:ext>
              </a:extLst>
            </p:cNvPr>
            <p:cNvSpPr/>
            <p:nvPr/>
          </p:nvSpPr>
          <p:spPr>
            <a:xfrm>
              <a:off x="2161563" y="1527095"/>
              <a:ext cx="134224" cy="134224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4F0D0F0-0939-4685-9673-3C5311029138}"/>
                </a:ext>
              </a:extLst>
            </p:cNvPr>
            <p:cNvSpPr txBox="1"/>
            <p:nvPr/>
          </p:nvSpPr>
          <p:spPr>
            <a:xfrm>
              <a:off x="1536299" y="1811745"/>
              <a:ext cx="4163461" cy="738664"/>
            </a:xfrm>
            <a:custGeom>
              <a:avLst/>
              <a:gdLst>
                <a:gd name="connsiteX0" fmla="*/ 0 w 8381281"/>
                <a:gd name="connsiteY0" fmla="*/ 0 h 738664"/>
                <a:gd name="connsiteX1" fmla="*/ 8381281 w 8381281"/>
                <a:gd name="connsiteY1" fmla="*/ 0 h 738664"/>
                <a:gd name="connsiteX2" fmla="*/ 8381281 w 8381281"/>
                <a:gd name="connsiteY2" fmla="*/ 738664 h 738664"/>
                <a:gd name="connsiteX3" fmla="*/ 0 w 8381281"/>
                <a:gd name="connsiteY3" fmla="*/ 738664 h 738664"/>
                <a:gd name="connsiteX4" fmla="*/ 0 w 8381281"/>
                <a:gd name="connsiteY4" fmla="*/ 0 h 738664"/>
                <a:gd name="connsiteX0" fmla="*/ 0 w 8381281"/>
                <a:gd name="connsiteY0" fmla="*/ 0 h 1668304"/>
                <a:gd name="connsiteX1" fmla="*/ 8381281 w 8381281"/>
                <a:gd name="connsiteY1" fmla="*/ 0 h 1668304"/>
                <a:gd name="connsiteX2" fmla="*/ 8381281 w 8381281"/>
                <a:gd name="connsiteY2" fmla="*/ 738664 h 1668304"/>
                <a:gd name="connsiteX3" fmla="*/ 0 w 8381281"/>
                <a:gd name="connsiteY3" fmla="*/ 1668304 h 1668304"/>
                <a:gd name="connsiteX4" fmla="*/ 0 w 8381281"/>
                <a:gd name="connsiteY4" fmla="*/ 0 h 1668304"/>
                <a:gd name="connsiteX0" fmla="*/ 0 w 8381281"/>
                <a:gd name="connsiteY0" fmla="*/ 0 h 1668304"/>
                <a:gd name="connsiteX1" fmla="*/ 8381281 w 8381281"/>
                <a:gd name="connsiteY1" fmla="*/ 0 h 1668304"/>
                <a:gd name="connsiteX2" fmla="*/ 8381281 w 8381281"/>
                <a:gd name="connsiteY2" fmla="*/ 1668304 h 1668304"/>
                <a:gd name="connsiteX3" fmla="*/ 0 w 8381281"/>
                <a:gd name="connsiteY3" fmla="*/ 1668304 h 1668304"/>
                <a:gd name="connsiteX4" fmla="*/ 0 w 8381281"/>
                <a:gd name="connsiteY4" fmla="*/ 0 h 1668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1281" h="1668304">
                  <a:moveTo>
                    <a:pt x="0" y="0"/>
                  </a:moveTo>
                  <a:lnTo>
                    <a:pt x="8381281" y="0"/>
                  </a:lnTo>
                  <a:lnTo>
                    <a:pt x="8381281" y="1668304"/>
                  </a:lnTo>
                  <a:lnTo>
                    <a:pt x="0" y="1668304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…</a:t>
              </a:r>
            </a:p>
            <a:p>
              <a:endParaRPr lang="en-US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DateObject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= Date;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3F08619-1E47-4500-B26E-D025C2D87309}"/>
              </a:ext>
            </a:extLst>
          </p:cNvPr>
          <p:cNvGrpSpPr/>
          <p:nvPr/>
        </p:nvGrpSpPr>
        <p:grpSpPr>
          <a:xfrm>
            <a:off x="6002870" y="2957439"/>
            <a:ext cx="4163464" cy="1765481"/>
            <a:chOff x="1536296" y="1374938"/>
            <a:chExt cx="4163464" cy="1765481"/>
          </a:xfrm>
        </p:grpSpPr>
        <p:sp>
          <p:nvSpPr>
            <p:cNvPr id="14" name="Rectangle: Top Corners Rounded 13">
              <a:extLst>
                <a:ext uri="{FF2B5EF4-FFF2-40B4-BE49-F238E27FC236}">
                  <a16:creationId xmlns:a16="http://schemas.microsoft.com/office/drawing/2014/main" id="{8F120844-D3ED-44BF-B4EF-F269E21C8829}"/>
                </a:ext>
              </a:extLst>
            </p:cNvPr>
            <p:cNvSpPr>
              <a:spLocks/>
            </p:cNvSpPr>
            <p:nvPr/>
          </p:nvSpPr>
          <p:spPr>
            <a:xfrm>
              <a:off x="1536299" y="1374938"/>
              <a:ext cx="4163461" cy="438539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: Top Corners Rounded 14">
              <a:extLst>
                <a:ext uri="{FF2B5EF4-FFF2-40B4-BE49-F238E27FC236}">
                  <a16:creationId xmlns:a16="http://schemas.microsoft.com/office/drawing/2014/main" id="{BBC510EB-8E1A-4F0E-AA3D-F1B8793BD538}"/>
                </a:ext>
              </a:extLst>
            </p:cNvPr>
            <p:cNvSpPr/>
            <p:nvPr/>
          </p:nvSpPr>
          <p:spPr>
            <a:xfrm rot="10800000">
              <a:off x="1536296" y="1813476"/>
              <a:ext cx="4163461" cy="1326943"/>
            </a:xfrm>
            <a:prstGeom prst="round2Same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CCE1CAE-E1C6-425C-9B37-F0A3C185F99E}"/>
                </a:ext>
              </a:extLst>
            </p:cNvPr>
            <p:cNvSpPr/>
            <p:nvPr/>
          </p:nvSpPr>
          <p:spPr>
            <a:xfrm>
              <a:off x="1699979" y="1527095"/>
              <a:ext cx="134224" cy="134224"/>
            </a:xfrm>
            <a:prstGeom prst="ellipse">
              <a:avLst/>
            </a:prstGeom>
            <a:solidFill>
              <a:srgbClr val="DD382B"/>
            </a:solidFill>
            <a:ln>
              <a:solidFill>
                <a:srgbClr val="DD38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4690078-2390-4178-AC66-491ADCECB149}"/>
                </a:ext>
              </a:extLst>
            </p:cNvPr>
            <p:cNvSpPr/>
            <p:nvPr/>
          </p:nvSpPr>
          <p:spPr>
            <a:xfrm>
              <a:off x="1930771" y="1527095"/>
              <a:ext cx="134224" cy="134224"/>
            </a:xfrm>
            <a:prstGeom prst="ellipse">
              <a:avLst/>
            </a:prstGeom>
            <a:solidFill>
              <a:srgbClr val="BF9000"/>
            </a:solidFill>
            <a:ln>
              <a:solidFill>
                <a:srgbClr val="BF9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8A8046A-DF40-483C-95AA-13613AB58108}"/>
                </a:ext>
              </a:extLst>
            </p:cNvPr>
            <p:cNvSpPr/>
            <p:nvPr/>
          </p:nvSpPr>
          <p:spPr>
            <a:xfrm>
              <a:off x="2161563" y="1527095"/>
              <a:ext cx="134224" cy="134224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ED7D6C-CA1D-4CCE-9BEB-78B98843BF15}"/>
                </a:ext>
              </a:extLst>
            </p:cNvPr>
            <p:cNvSpPr txBox="1"/>
            <p:nvPr/>
          </p:nvSpPr>
          <p:spPr>
            <a:xfrm>
              <a:off x="1536299" y="1811745"/>
              <a:ext cx="4163461" cy="954107"/>
            </a:xfrm>
            <a:custGeom>
              <a:avLst/>
              <a:gdLst>
                <a:gd name="connsiteX0" fmla="*/ 0 w 8381281"/>
                <a:gd name="connsiteY0" fmla="*/ 0 h 738664"/>
                <a:gd name="connsiteX1" fmla="*/ 8381281 w 8381281"/>
                <a:gd name="connsiteY1" fmla="*/ 0 h 738664"/>
                <a:gd name="connsiteX2" fmla="*/ 8381281 w 8381281"/>
                <a:gd name="connsiteY2" fmla="*/ 738664 h 738664"/>
                <a:gd name="connsiteX3" fmla="*/ 0 w 8381281"/>
                <a:gd name="connsiteY3" fmla="*/ 738664 h 738664"/>
                <a:gd name="connsiteX4" fmla="*/ 0 w 8381281"/>
                <a:gd name="connsiteY4" fmla="*/ 0 h 738664"/>
                <a:gd name="connsiteX0" fmla="*/ 0 w 8381281"/>
                <a:gd name="connsiteY0" fmla="*/ 0 h 1668304"/>
                <a:gd name="connsiteX1" fmla="*/ 8381281 w 8381281"/>
                <a:gd name="connsiteY1" fmla="*/ 0 h 1668304"/>
                <a:gd name="connsiteX2" fmla="*/ 8381281 w 8381281"/>
                <a:gd name="connsiteY2" fmla="*/ 738664 h 1668304"/>
                <a:gd name="connsiteX3" fmla="*/ 0 w 8381281"/>
                <a:gd name="connsiteY3" fmla="*/ 1668304 h 1668304"/>
                <a:gd name="connsiteX4" fmla="*/ 0 w 8381281"/>
                <a:gd name="connsiteY4" fmla="*/ 0 h 1668304"/>
                <a:gd name="connsiteX0" fmla="*/ 0 w 8381281"/>
                <a:gd name="connsiteY0" fmla="*/ 0 h 1668304"/>
                <a:gd name="connsiteX1" fmla="*/ 8381281 w 8381281"/>
                <a:gd name="connsiteY1" fmla="*/ 0 h 1668304"/>
                <a:gd name="connsiteX2" fmla="*/ 8381281 w 8381281"/>
                <a:gd name="connsiteY2" fmla="*/ 1668304 h 1668304"/>
                <a:gd name="connsiteX3" fmla="*/ 0 w 8381281"/>
                <a:gd name="connsiteY3" fmla="*/ 1668304 h 1668304"/>
                <a:gd name="connsiteX4" fmla="*/ 0 w 8381281"/>
                <a:gd name="connsiteY4" fmla="*/ 0 h 1668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1281" h="1668304">
                  <a:moveTo>
                    <a:pt x="0" y="0"/>
                  </a:moveTo>
                  <a:lnTo>
                    <a:pt x="8381281" y="0"/>
                  </a:lnTo>
                  <a:lnTo>
                    <a:pt x="8381281" y="1668304"/>
                  </a:lnTo>
                  <a:lnTo>
                    <a:pt x="0" y="1668304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…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&lt;p&gt;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 Current time: {{ </a:t>
              </a:r>
              <a:r>
                <a:rPr lang="en-US" sz="14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DateObject.now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() }}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&lt;/p&gt;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5393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B6637-D8D6-4BCA-8B1B-0E31A7E1AD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IncrementComponent</a:t>
            </a:r>
            <a:endParaRPr lang="en-US" dirty="0"/>
          </a:p>
        </p:txBody>
      </p:sp>
      <p:pic>
        <p:nvPicPr>
          <p:cNvPr id="8" name="Content Placeholder 7" descr="Add">
            <a:extLst>
              <a:ext uri="{FF2B5EF4-FFF2-40B4-BE49-F238E27FC236}">
                <a16:creationId xmlns:a16="http://schemas.microsoft.com/office/drawing/2014/main" id="{819CA2F2-6BE0-43BA-8C39-4AEC8285858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7794" y="427038"/>
            <a:ext cx="350837" cy="3508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67959-22ED-4730-80DA-219F3F2EE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r>
              <a:rPr lang="en-US">
                <a:solidFill>
                  <a:srgbClr val="BF9000"/>
                </a:solidFill>
              </a:rPr>
              <a:t>page(</a:t>
            </a:r>
            <a:fld id="{8CDCEA28-E0A5-4F00-A391-946D4E8FAD9B}" type="slidenum">
              <a:rPr lang="en-US" smtClean="0"/>
              <a:pPr algn="r"/>
              <a:t>4</a:t>
            </a:fld>
            <a:r>
              <a:rPr lang="en-US">
                <a:solidFill>
                  <a:srgbClr val="BF9000"/>
                </a:solidFill>
              </a:rPr>
              <a:t>)</a:t>
            </a:r>
            <a:endParaRPr lang="en-US" dirty="0">
              <a:solidFill>
                <a:srgbClr val="BF900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8B32A3D-2081-4EAB-805A-6756443F14C5}"/>
              </a:ext>
            </a:extLst>
          </p:cNvPr>
          <p:cNvGrpSpPr/>
          <p:nvPr/>
        </p:nvGrpSpPr>
        <p:grpSpPr>
          <a:xfrm>
            <a:off x="1719943" y="1456852"/>
            <a:ext cx="8752114" cy="4154976"/>
            <a:chOff x="1536299" y="1374938"/>
            <a:chExt cx="8752114" cy="4154976"/>
          </a:xfrm>
        </p:grpSpPr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96C25383-EA39-48E6-8272-3433E0541060}"/>
                </a:ext>
              </a:extLst>
            </p:cNvPr>
            <p:cNvSpPr>
              <a:spLocks/>
            </p:cNvSpPr>
            <p:nvPr/>
          </p:nvSpPr>
          <p:spPr>
            <a:xfrm>
              <a:off x="1536299" y="1374938"/>
              <a:ext cx="8752114" cy="438539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: Top Corners Rounded 10">
              <a:extLst>
                <a:ext uri="{FF2B5EF4-FFF2-40B4-BE49-F238E27FC236}">
                  <a16:creationId xmlns:a16="http://schemas.microsoft.com/office/drawing/2014/main" id="{4E82DF07-1F63-423C-A0C8-128C616A33EC}"/>
                </a:ext>
              </a:extLst>
            </p:cNvPr>
            <p:cNvSpPr/>
            <p:nvPr/>
          </p:nvSpPr>
          <p:spPr>
            <a:xfrm rot="10800000">
              <a:off x="1536299" y="1813476"/>
              <a:ext cx="8752114" cy="3716438"/>
            </a:xfrm>
            <a:prstGeom prst="round2Same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B325C04-C780-49AB-B770-4157ADE130CD}"/>
                </a:ext>
              </a:extLst>
            </p:cNvPr>
            <p:cNvSpPr/>
            <p:nvPr/>
          </p:nvSpPr>
          <p:spPr>
            <a:xfrm>
              <a:off x="1699979" y="1527095"/>
              <a:ext cx="134224" cy="134224"/>
            </a:xfrm>
            <a:prstGeom prst="ellipse">
              <a:avLst/>
            </a:prstGeom>
            <a:solidFill>
              <a:srgbClr val="DD382B"/>
            </a:solidFill>
            <a:ln>
              <a:solidFill>
                <a:srgbClr val="DD38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D735AE7-13E0-4331-8400-6441D6C857A2}"/>
                </a:ext>
              </a:extLst>
            </p:cNvPr>
            <p:cNvSpPr/>
            <p:nvPr/>
          </p:nvSpPr>
          <p:spPr>
            <a:xfrm>
              <a:off x="1930771" y="1527095"/>
              <a:ext cx="134224" cy="134224"/>
            </a:xfrm>
            <a:prstGeom prst="ellipse">
              <a:avLst/>
            </a:prstGeom>
            <a:solidFill>
              <a:srgbClr val="BF9000"/>
            </a:solidFill>
            <a:ln>
              <a:solidFill>
                <a:srgbClr val="BF9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F177120-F70B-4BEC-B274-A96AC797BD8C}"/>
                </a:ext>
              </a:extLst>
            </p:cNvPr>
            <p:cNvSpPr/>
            <p:nvPr/>
          </p:nvSpPr>
          <p:spPr>
            <a:xfrm>
              <a:off x="2161563" y="1527095"/>
              <a:ext cx="134224" cy="134224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62E046-DFEC-46EE-B9D8-A17C5AA5CB87}"/>
                </a:ext>
              </a:extLst>
            </p:cNvPr>
            <p:cNvSpPr txBox="1"/>
            <p:nvPr/>
          </p:nvSpPr>
          <p:spPr>
            <a:xfrm>
              <a:off x="1536299" y="1811745"/>
              <a:ext cx="8752114" cy="3108543"/>
            </a:xfrm>
            <a:custGeom>
              <a:avLst/>
              <a:gdLst>
                <a:gd name="connsiteX0" fmla="*/ 0 w 8381281"/>
                <a:gd name="connsiteY0" fmla="*/ 0 h 738664"/>
                <a:gd name="connsiteX1" fmla="*/ 8381281 w 8381281"/>
                <a:gd name="connsiteY1" fmla="*/ 0 h 738664"/>
                <a:gd name="connsiteX2" fmla="*/ 8381281 w 8381281"/>
                <a:gd name="connsiteY2" fmla="*/ 738664 h 738664"/>
                <a:gd name="connsiteX3" fmla="*/ 0 w 8381281"/>
                <a:gd name="connsiteY3" fmla="*/ 738664 h 738664"/>
                <a:gd name="connsiteX4" fmla="*/ 0 w 8381281"/>
                <a:gd name="connsiteY4" fmla="*/ 0 h 738664"/>
                <a:gd name="connsiteX0" fmla="*/ 0 w 8381281"/>
                <a:gd name="connsiteY0" fmla="*/ 0 h 1668304"/>
                <a:gd name="connsiteX1" fmla="*/ 8381281 w 8381281"/>
                <a:gd name="connsiteY1" fmla="*/ 0 h 1668304"/>
                <a:gd name="connsiteX2" fmla="*/ 8381281 w 8381281"/>
                <a:gd name="connsiteY2" fmla="*/ 738664 h 1668304"/>
                <a:gd name="connsiteX3" fmla="*/ 0 w 8381281"/>
                <a:gd name="connsiteY3" fmla="*/ 1668304 h 1668304"/>
                <a:gd name="connsiteX4" fmla="*/ 0 w 8381281"/>
                <a:gd name="connsiteY4" fmla="*/ 0 h 1668304"/>
                <a:gd name="connsiteX0" fmla="*/ 0 w 8381281"/>
                <a:gd name="connsiteY0" fmla="*/ 0 h 1668304"/>
                <a:gd name="connsiteX1" fmla="*/ 8381281 w 8381281"/>
                <a:gd name="connsiteY1" fmla="*/ 0 h 1668304"/>
                <a:gd name="connsiteX2" fmla="*/ 8381281 w 8381281"/>
                <a:gd name="connsiteY2" fmla="*/ 1668304 h 1668304"/>
                <a:gd name="connsiteX3" fmla="*/ 0 w 8381281"/>
                <a:gd name="connsiteY3" fmla="*/ 1668304 h 1668304"/>
                <a:gd name="connsiteX4" fmla="*/ 0 w 8381281"/>
                <a:gd name="connsiteY4" fmla="*/ 0 h 1668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1281" h="1668304">
                  <a:moveTo>
                    <a:pt x="0" y="0"/>
                  </a:moveTo>
                  <a:lnTo>
                    <a:pt x="8381281" y="0"/>
                  </a:lnTo>
                  <a:lnTo>
                    <a:pt x="8381281" y="1668304"/>
                  </a:lnTo>
                  <a:lnTo>
                    <a:pt x="0" y="1668304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import { Component } from '@angular/core';</a:t>
              </a:r>
            </a:p>
            <a:p>
              <a:endParaRPr lang="en-US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@Component({  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 selector: 'app-increment',  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 template: `&lt;input type="button" (click)="</a:t>
              </a:r>
              <a:r>
                <a:rPr lang="en-US" sz="14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incrementCount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()" 			   	   value="increment"/&gt;  {{ count }}`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})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export class </a:t>
              </a:r>
              <a:r>
                <a:rPr lang="en-US" sz="14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IncrementComponent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{  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 count = 0;  </a:t>
              </a:r>
            </a:p>
            <a:p>
              <a:endParaRPr lang="en-US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4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incrementCount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() {    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4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this.count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++;  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  }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9444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A59D7AD-1921-4C71-BB75-0CB0DE291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basics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50A0A6-03E0-41B3-AD8A-18109721BB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A76F0-5847-478E-AD12-EBDF6D69C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r>
              <a:rPr lang="en-US">
                <a:solidFill>
                  <a:srgbClr val="BF9000"/>
                </a:solidFill>
              </a:rPr>
              <a:t>page(</a:t>
            </a:r>
            <a:fld id="{8CDCEA28-E0A5-4F00-A391-946D4E8FAD9B}" type="slidenum">
              <a:rPr lang="en-US" smtClean="0"/>
              <a:pPr algn="r"/>
              <a:t>5</a:t>
            </a:fld>
            <a:r>
              <a:rPr lang="en-US">
                <a:solidFill>
                  <a:srgbClr val="BF9000"/>
                </a:solidFill>
              </a:rPr>
              <a:t>)</a:t>
            </a:r>
            <a:endParaRPr lang="en-US" dirty="0">
              <a:solidFill>
                <a:srgbClr val="BF9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861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D4A39-D55C-4EF0-937B-D608D2518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F86E4-595F-402B-A263-C97A4F756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three very key features of Angular: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Angular applications are </a:t>
            </a:r>
            <a:r>
              <a:rPr lang="en-US" dirty="0">
                <a:solidFill>
                  <a:schemeClr val="accent1"/>
                </a:solidFill>
              </a:rPr>
              <a:t>modular</a:t>
            </a:r>
          </a:p>
          <a:p>
            <a:pPr lvl="1"/>
            <a:r>
              <a:rPr lang="en-US" dirty="0"/>
              <a:t>Built-in </a:t>
            </a:r>
            <a:r>
              <a:rPr lang="en-US" dirty="0">
                <a:solidFill>
                  <a:schemeClr val="accent1"/>
                </a:solidFill>
              </a:rPr>
              <a:t>data binding</a:t>
            </a:r>
          </a:p>
          <a:p>
            <a:pPr lvl="1"/>
            <a:r>
              <a:rPr lang="en-US" dirty="0"/>
              <a:t>Supports </a:t>
            </a:r>
            <a:r>
              <a:rPr lang="en-US" dirty="0">
                <a:solidFill>
                  <a:schemeClr val="accent1"/>
                </a:solidFill>
              </a:rPr>
              <a:t>dependency injection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56C11-39C9-4ADD-98EF-5118B64FA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r>
              <a:rPr lang="en-US">
                <a:solidFill>
                  <a:srgbClr val="BF9000"/>
                </a:solidFill>
              </a:rPr>
              <a:t>page(</a:t>
            </a:r>
            <a:fld id="{8CDCEA28-E0A5-4F00-A391-946D4E8FAD9B}" type="slidenum">
              <a:rPr lang="en-US" smtClean="0"/>
              <a:pPr algn="r"/>
              <a:t>6</a:t>
            </a:fld>
            <a:r>
              <a:rPr lang="en-US">
                <a:solidFill>
                  <a:srgbClr val="BF9000"/>
                </a:solidFill>
              </a:rPr>
              <a:t>)</a:t>
            </a:r>
            <a:endParaRPr lang="en-US" dirty="0">
              <a:solidFill>
                <a:srgbClr val="BF9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86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75A1-9DA3-4153-BBB1-85A63533A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applications are modular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37AAA-AEC7-4A89-A1E0-1262B4AC5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It is important that applications are broken up into smaller parts. Angular accomplishes this by supporting </a:t>
            </a:r>
            <a:r>
              <a:rPr lang="en-US" dirty="0">
                <a:solidFill>
                  <a:schemeClr val="accent1"/>
                </a:solidFill>
              </a:rPr>
              <a:t>modules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directives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A typical Angular application is composed of several modules where each module is typically responsible for a key feature, for example "</a:t>
            </a:r>
            <a:r>
              <a:rPr lang="en-US" dirty="0" err="1"/>
              <a:t>UserProfile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Directives are smaller, often reusable pieces that deal with the structure an/or logic of an 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most common type of directive is a </a:t>
            </a:r>
            <a:r>
              <a:rPr lang="en-US" dirty="0">
                <a:solidFill>
                  <a:schemeClr val="accent1"/>
                </a:solidFill>
              </a:rPr>
              <a:t>component</a:t>
            </a:r>
            <a:r>
              <a:rPr lang="en-US" dirty="0"/>
              <a:t> which is essentially a self-contained UI element, for example, a card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component has its own template (html), stylesheet (</a:t>
            </a:r>
            <a:r>
              <a:rPr lang="en-US" dirty="0" err="1"/>
              <a:t>css</a:t>
            </a:r>
            <a:r>
              <a:rPr lang="en-US" dirty="0"/>
              <a:t>), and logic (typescript)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Creating reusable components simplifies application development and reduces redundancy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1C7E6-5C8D-49E7-8CE7-25B7B3C36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r>
              <a:rPr lang="en-US">
                <a:solidFill>
                  <a:srgbClr val="BF9000"/>
                </a:solidFill>
              </a:rPr>
              <a:t>page(</a:t>
            </a:r>
            <a:fld id="{8CDCEA28-E0A5-4F00-A391-946D4E8FAD9B}" type="slidenum">
              <a:rPr lang="en-US" smtClean="0"/>
              <a:pPr algn="r"/>
              <a:t>7</a:t>
            </a:fld>
            <a:r>
              <a:rPr lang="en-US">
                <a:solidFill>
                  <a:srgbClr val="BF9000"/>
                </a:solidFill>
              </a:rPr>
              <a:t>)</a:t>
            </a:r>
            <a:endParaRPr lang="en-US" dirty="0">
              <a:solidFill>
                <a:srgbClr val="BF9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533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AE60BB-FE6A-425D-A253-003846819F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Card Component</a:t>
            </a:r>
          </a:p>
        </p:txBody>
      </p:sp>
      <p:pic>
        <p:nvPicPr>
          <p:cNvPr id="7" name="Content Placeholder 6" descr="Credit card">
            <a:extLst>
              <a:ext uri="{FF2B5EF4-FFF2-40B4-BE49-F238E27FC236}">
                <a16:creationId xmlns:a16="http://schemas.microsoft.com/office/drawing/2014/main" id="{FC4246F3-187B-41E9-B5CB-307DD40D667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7794" y="427038"/>
            <a:ext cx="350837" cy="3508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27885-628C-4062-8B50-56975796B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r>
              <a:rPr lang="en-US">
                <a:solidFill>
                  <a:srgbClr val="BF9000"/>
                </a:solidFill>
              </a:rPr>
              <a:t>page(</a:t>
            </a:r>
            <a:fld id="{8CDCEA28-E0A5-4F00-A391-946D4E8FAD9B}" type="slidenum">
              <a:rPr lang="en-US" smtClean="0"/>
              <a:pPr algn="r"/>
              <a:t>8</a:t>
            </a:fld>
            <a:r>
              <a:rPr lang="en-US">
                <a:solidFill>
                  <a:srgbClr val="BF9000"/>
                </a:solidFill>
              </a:rPr>
              <a:t>)</a:t>
            </a:r>
            <a:endParaRPr lang="en-US" dirty="0">
              <a:solidFill>
                <a:srgbClr val="BF9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B752E1-3922-4487-8A6C-E02526906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7614" y="427524"/>
            <a:ext cx="4239217" cy="566816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06367A1-6ED1-498C-8B55-E05F62EFE46A}"/>
              </a:ext>
            </a:extLst>
          </p:cNvPr>
          <p:cNvSpPr/>
          <p:nvPr/>
        </p:nvSpPr>
        <p:spPr>
          <a:xfrm>
            <a:off x="4139563" y="6451274"/>
            <a:ext cx="37353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5"/>
              </a:rPr>
              <a:t>https://material.angular.io/components/card/examples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46584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5B1D80-360F-4DF3-B572-1E957FDFDE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UserProfile</a:t>
            </a:r>
            <a:r>
              <a:rPr lang="en-US" dirty="0"/>
              <a:t> Module</a:t>
            </a:r>
          </a:p>
        </p:txBody>
      </p:sp>
      <p:pic>
        <p:nvPicPr>
          <p:cNvPr id="8" name="Content Placeholder 7" descr="User">
            <a:extLst>
              <a:ext uri="{FF2B5EF4-FFF2-40B4-BE49-F238E27FC236}">
                <a16:creationId xmlns:a16="http://schemas.microsoft.com/office/drawing/2014/main" id="{A3A98990-3431-4FC3-8DF7-221FF43A873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7794" y="427038"/>
            <a:ext cx="350837" cy="3508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27628-ECEE-48E2-8B57-96389D1D4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r>
              <a:rPr lang="en-US">
                <a:solidFill>
                  <a:srgbClr val="BF9000"/>
                </a:solidFill>
              </a:rPr>
              <a:t>page(</a:t>
            </a:r>
            <a:fld id="{8CDCEA28-E0A5-4F00-A391-946D4E8FAD9B}" type="slidenum">
              <a:rPr lang="en-US" smtClean="0"/>
              <a:pPr algn="r"/>
              <a:t>9</a:t>
            </a:fld>
            <a:r>
              <a:rPr lang="en-US">
                <a:solidFill>
                  <a:srgbClr val="BF9000"/>
                </a:solidFill>
              </a:rPr>
              <a:t>)</a:t>
            </a:r>
            <a:endParaRPr lang="en-US" dirty="0">
              <a:solidFill>
                <a:srgbClr val="BF9000"/>
              </a:solidFill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3ADADAC-169D-4EC8-ADD0-F7D911CFB5E2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93692896"/>
      </p:ext>
    </p:extLst>
  </p:cSld>
  <p:clrMapOvr>
    <a:masterClrMapping/>
  </p:clrMapOvr>
</p:sld>
</file>

<file path=ppt/theme/theme1.xml><?xml version="1.0" encoding="utf-8"?>
<a:theme xmlns:a="http://schemas.openxmlformats.org/drawingml/2006/main" name="WEB Theme">
  <a:themeElements>
    <a:clrScheme name="WEB Theme">
      <a:dk1>
        <a:srgbClr val="333F50"/>
      </a:dk1>
      <a:lt1>
        <a:srgbClr val="F2F2F2"/>
      </a:lt1>
      <a:dk2>
        <a:srgbClr val="51657F"/>
      </a:dk2>
      <a:lt2>
        <a:srgbClr val="F2F2F2"/>
      </a:lt2>
      <a:accent1>
        <a:srgbClr val="BF9000"/>
      </a:accent1>
      <a:accent2>
        <a:srgbClr val="333F50"/>
      </a:accent2>
      <a:accent3>
        <a:srgbClr val="A5A5A5"/>
      </a:accent3>
      <a:accent4>
        <a:srgbClr val="90A1B8"/>
      </a:accent4>
      <a:accent5>
        <a:srgbClr val="FECF3F"/>
      </a:accent5>
      <a:accent6>
        <a:srgbClr val="F2F2F2"/>
      </a:accent6>
      <a:hlink>
        <a:srgbClr val="BF9000"/>
      </a:hlink>
      <a:folHlink>
        <a:srgbClr val="BF9000"/>
      </a:folHlink>
    </a:clrScheme>
    <a:fontScheme name="Template font">
      <a:majorFont>
        <a:latin typeface="Abadi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1754</Words>
  <Application>Microsoft Office PowerPoint</Application>
  <PresentationFormat>Widescreen</PresentationFormat>
  <Paragraphs>332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Abadi</vt:lpstr>
      <vt:lpstr>Arial</vt:lpstr>
      <vt:lpstr>Arial Unicode MS</vt:lpstr>
      <vt:lpstr>Calibri</vt:lpstr>
      <vt:lpstr>Consolas</vt:lpstr>
      <vt:lpstr>Eras Medium ITC</vt:lpstr>
      <vt:lpstr>WEB Theme</vt:lpstr>
      <vt:lpstr>Getting Started with Angular</vt:lpstr>
      <vt:lpstr>PowerPoint Presentation</vt:lpstr>
      <vt:lpstr>Angular demonstration</vt:lpstr>
      <vt:lpstr>PowerPoint Presentation</vt:lpstr>
      <vt:lpstr>Angular basics</vt:lpstr>
      <vt:lpstr>Angular features</vt:lpstr>
      <vt:lpstr>Angular applications are modular</vt:lpstr>
      <vt:lpstr>PowerPoint Presentation</vt:lpstr>
      <vt:lpstr>PowerPoint Presentation</vt:lpstr>
      <vt:lpstr>Data binding</vt:lpstr>
      <vt:lpstr>Dependency injection</vt:lpstr>
      <vt:lpstr>PowerPoint Presentation</vt:lpstr>
      <vt:lpstr>How Angular works (basically)</vt:lpstr>
      <vt:lpstr>Components</vt:lpstr>
      <vt:lpstr>Components</vt:lpstr>
      <vt:lpstr>Components</vt:lpstr>
      <vt:lpstr>Component decorator</vt:lpstr>
      <vt:lpstr>Component decorator</vt:lpstr>
      <vt:lpstr>Component decorator - selector</vt:lpstr>
      <vt:lpstr>Component decorator – template / url</vt:lpstr>
      <vt:lpstr>Component decorator – styles / url</vt:lpstr>
      <vt:lpstr>Component decorator – viewProviders</vt:lpstr>
      <vt:lpstr>Component class</vt:lpstr>
      <vt:lpstr>Component class</vt:lpstr>
      <vt:lpstr>Component constructor</vt:lpstr>
      <vt:lpstr>Component inputs</vt:lpstr>
      <vt:lpstr>PowerPoint Presentation</vt:lpstr>
      <vt:lpstr>Expressions</vt:lpstr>
      <vt:lpstr>Interpolation</vt:lpstr>
      <vt:lpstr>Basic expressions</vt:lpstr>
      <vt:lpstr>Expressions with global objects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Kulp</dc:creator>
  <cp:lastModifiedBy>Kevin Kulp</cp:lastModifiedBy>
  <cp:revision>102</cp:revision>
  <dcterms:created xsi:type="dcterms:W3CDTF">2020-01-07T22:40:18Z</dcterms:created>
  <dcterms:modified xsi:type="dcterms:W3CDTF">2021-01-16T15:28:51Z</dcterms:modified>
</cp:coreProperties>
</file>