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3"/>
  </p:handoutMasterIdLst>
  <p:sldIdLst>
    <p:sldId id="261" r:id="rId3"/>
    <p:sldId id="264" r:id="rId4"/>
    <p:sldId id="270" r:id="rId5"/>
    <p:sldId id="272" r:id="rId6"/>
    <p:sldId id="271" r:id="rId7"/>
    <p:sldId id="273" r:id="rId8"/>
    <p:sldId id="274" r:id="rId9"/>
    <p:sldId id="258" r:id="rId10"/>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0" Type="http://schemas.openxmlformats.org/officeDocument/2006/relationships/tags" Target="../tags/tag2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ea typeface="Arial" panose="020B0604020202020204" pitchFamily="34" charset="0"/>
                  </a:endParaRPr>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ea typeface="Arial" panose="020B0604020202020204" pitchFamily="34" charset="0"/>
              </a:endParaRPr>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294286" y="-27771"/>
            <a:ext cx="11755418" cy="6611091"/>
            <a:chOff x="294286" y="-27771"/>
            <a:chExt cx="11755418" cy="6611091"/>
          </a:xfrm>
        </p:grpSpPr>
        <p:grpSp>
          <p:nvGrpSpPr>
            <p:cNvPr id="17" name="组合 16"/>
            <p:cNvGrpSpPr/>
            <p:nvPr userDrawn="1">
              <p:custDataLst>
                <p:tags r:id="rId3"/>
              </p:custDataLst>
            </p:nvPr>
          </p:nvGrpSpPr>
          <p:grpSpPr>
            <a:xfrm>
              <a:off x="11598965" y="6433146"/>
              <a:ext cx="450739" cy="150174"/>
              <a:chOff x="0" y="3623101"/>
              <a:chExt cx="1405715" cy="468548"/>
            </a:xfrm>
          </p:grpSpPr>
          <p:sp>
            <p:nvSpPr>
              <p:cNvPr id="19" name="菱形 18"/>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0" name="菱形 19"/>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1" name="菱形 20"/>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6"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3" name="日期占位符 2" hidden="1"/>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hidden="1"/>
          <p:cNvSpPr>
            <a:spLocks noGrp="1"/>
          </p:cNvSpPr>
          <p:nvPr userDrawn="1">
            <p:ph type="ftr" sz="quarter" idx="11"/>
            <p:custDataLst>
              <p:tags r:id="rId9"/>
            </p:custDataLst>
          </p:nvPr>
        </p:nvSpPr>
        <p:spPr/>
        <p:txBody>
          <a:bodyPr/>
          <a:lstStyle/>
          <a:p>
            <a:endParaRPr lang="zh-CN" altLang="en-US" dirty="0"/>
          </a:p>
        </p:txBody>
      </p:sp>
      <p:sp>
        <p:nvSpPr>
          <p:cNvPr id="5" name="灯片编号占位符 4" hidden="1"/>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标题 6" hidden="1"/>
          <p:cNvSpPr>
            <a:spLocks noGrp="1"/>
          </p:cNvSpPr>
          <p:nvPr>
            <p:ph type="title"/>
            <p:custDataLst>
              <p:tags r:id="rId11"/>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257176" y="284361"/>
            <a:ext cx="11842224" cy="6446131"/>
            <a:chOff x="257176" y="284361"/>
            <a:chExt cx="11842224" cy="6446131"/>
          </a:xfrm>
        </p:grpSpPr>
        <p:sp>
          <p:nvSpPr>
            <p:cNvPr id="24" name="矩形 23"/>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25" name="组合 24"/>
            <p:cNvGrpSpPr/>
            <p:nvPr userDrawn="1">
              <p:custDataLst>
                <p:tags r:id="rId4"/>
              </p:custDataLst>
            </p:nvPr>
          </p:nvGrpSpPr>
          <p:grpSpPr>
            <a:xfrm>
              <a:off x="11148545" y="6413693"/>
              <a:ext cx="950855" cy="316799"/>
              <a:chOff x="0" y="3623101"/>
              <a:chExt cx="1405715" cy="468548"/>
            </a:xfrm>
          </p:grpSpPr>
          <p:sp>
            <p:nvSpPr>
              <p:cNvPr id="27" name="菱形 26"/>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8" name="菱形 27"/>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9" name="菱形 28"/>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6"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userDrawn="1">
            <p:ph type="title" hasCustomPrompt="1"/>
            <p:custDataLst>
              <p:tags r:id="rId9"/>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0"/>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13" name="组合 12"/>
          <p:cNvGrpSpPr/>
          <p:nvPr userDrawn="1">
            <p:custDataLst>
              <p:tags r:id="rId3"/>
            </p:custDataLst>
          </p:nvPr>
        </p:nvGrpSpPr>
        <p:grpSpPr>
          <a:xfrm>
            <a:off x="294286" y="-27771"/>
            <a:ext cx="11755418" cy="6611091"/>
            <a:chOff x="294286" y="-27771"/>
            <a:chExt cx="11755418" cy="6611091"/>
          </a:xfrm>
        </p:grpSpPr>
        <p:grpSp>
          <p:nvGrpSpPr>
            <p:cNvPr id="16" name="组合 15"/>
            <p:cNvGrpSpPr/>
            <p:nvPr userDrawn="1">
              <p:custDataLst>
                <p:tags r:id="rId4"/>
              </p:custDataLst>
            </p:nvPr>
          </p:nvGrpSpPr>
          <p:grpSpPr>
            <a:xfrm>
              <a:off x="11598965" y="6433146"/>
              <a:ext cx="450739" cy="150174"/>
              <a:chOff x="0" y="3623101"/>
              <a:chExt cx="1405715" cy="468548"/>
            </a:xfrm>
          </p:grpSpPr>
          <p:sp>
            <p:nvSpPr>
              <p:cNvPr id="18" name="菱形 17"/>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9" name="菱形 18"/>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2" name="菱形 21"/>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7"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userDrawn="1">
            <p:ph type="title" hasCustomPrompt="1"/>
            <p:custDataLst>
              <p:tags r:id="rId9"/>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4"/>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21" name="组合 20"/>
          <p:cNvGrpSpPr/>
          <p:nvPr userDrawn="1">
            <p:custDataLst>
              <p:tags r:id="rId3"/>
            </p:custDataLst>
          </p:nvPr>
        </p:nvGrpSpPr>
        <p:grpSpPr>
          <a:xfrm>
            <a:off x="294286" y="-27771"/>
            <a:ext cx="11755418" cy="6611091"/>
            <a:chOff x="294286" y="-27771"/>
            <a:chExt cx="11755418" cy="6611091"/>
          </a:xfrm>
        </p:grpSpPr>
        <p:grpSp>
          <p:nvGrpSpPr>
            <p:cNvPr id="23" name="组合 22"/>
            <p:cNvGrpSpPr/>
            <p:nvPr userDrawn="1">
              <p:custDataLst>
                <p:tags r:id="rId4"/>
              </p:custDataLst>
            </p:nvPr>
          </p:nvGrpSpPr>
          <p:grpSpPr>
            <a:xfrm>
              <a:off x="11598965" y="6433146"/>
              <a:ext cx="450739" cy="150174"/>
              <a:chOff x="0" y="3623101"/>
              <a:chExt cx="1405715" cy="468548"/>
            </a:xfrm>
          </p:grpSpPr>
          <p:sp>
            <p:nvSpPr>
              <p:cNvPr id="25" name="菱形 24"/>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6" name="菱形 25"/>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7" name="菱形 26"/>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4"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9"/>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20" name="组合 19"/>
          <p:cNvGrpSpPr/>
          <p:nvPr userDrawn="1">
            <p:custDataLst>
              <p:tags r:id="rId3"/>
            </p:custDataLst>
          </p:nvPr>
        </p:nvGrpSpPr>
        <p:grpSpPr>
          <a:xfrm>
            <a:off x="294286" y="-27771"/>
            <a:ext cx="11755418" cy="6611091"/>
            <a:chOff x="294286" y="-27771"/>
            <a:chExt cx="11755418" cy="6611091"/>
          </a:xfrm>
        </p:grpSpPr>
        <p:grpSp>
          <p:nvGrpSpPr>
            <p:cNvPr id="21" name="组合 20"/>
            <p:cNvGrpSpPr/>
            <p:nvPr userDrawn="1">
              <p:custDataLst>
                <p:tags r:id="rId4"/>
              </p:custDataLst>
            </p:nvPr>
          </p:nvGrpSpPr>
          <p:grpSpPr>
            <a:xfrm>
              <a:off x="11598965" y="6433146"/>
              <a:ext cx="450739" cy="150174"/>
              <a:chOff x="0" y="3623101"/>
              <a:chExt cx="1405715" cy="468548"/>
            </a:xfrm>
          </p:grpSpPr>
          <p:sp>
            <p:nvSpPr>
              <p:cNvPr id="25" name="菱形 24"/>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6" name="菱形 25"/>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7" name="菱形 26"/>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2"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9"/>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Arial" panose="020B0604020202020204" pitchFamily="34" charset="0"/>
            </a:endParaRPr>
          </a:p>
        </p:txBody>
      </p:sp>
      <p:sp>
        <p:nvSpPr>
          <p:cNvPr id="10" name="矩形 9"/>
          <p:cNvSpPr/>
          <p:nvPr userDrawn="1">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4"/>
            </p:custDataLst>
          </p:nvPr>
        </p:nvGrpSpPr>
        <p:grpSpPr>
          <a:xfrm>
            <a:off x="5273040" y="-953"/>
            <a:ext cx="1646238" cy="6858953"/>
            <a:chOff x="5273040" y="-953"/>
            <a:chExt cx="1646238" cy="6858953"/>
          </a:xfrm>
        </p:grpSpPr>
        <p:sp>
          <p:nvSpPr>
            <p:cNvPr id="12" name="五边形 4"/>
            <p:cNvSpPr/>
            <p:nvPr userDrawn="1">
              <p:custDataLst>
                <p:tags r:id="rId5"/>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13" name="五边形 6"/>
            <p:cNvSpPr/>
            <p:nvPr userDrawn="1">
              <p:custDataLst>
                <p:tags r:id="rId6"/>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userDrawn="1">
            <p:ph type="title" hasCustomPrompt="1"/>
            <p:custDataLst>
              <p:tags r:id="rId7"/>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10" name="Picture Placeholder 9"/>
          <p:cNvSpPr>
            <a:spLocks noGrp="1"/>
          </p:cNvSpPr>
          <p:nvPr>
            <p:ph type="pic" sz="quarter" idx="38"/>
          </p:nvPr>
        </p:nvSpPr>
        <p:spPr>
          <a:xfrm>
            <a:off x="5715000" y="381002"/>
            <a:ext cx="6057900" cy="6057899"/>
          </a:xfrm>
          <a:custGeom>
            <a:avLst/>
            <a:gdLst>
              <a:gd name="connsiteX0" fmla="*/ 4074860 w 6057900"/>
              <a:gd name="connsiteY0" fmla="*/ 4074859 h 6057899"/>
              <a:gd name="connsiteX1" fmla="*/ 6057900 w 6057900"/>
              <a:gd name="connsiteY1" fmla="*/ 4074859 h 6057899"/>
              <a:gd name="connsiteX2" fmla="*/ 6057900 w 6057900"/>
              <a:gd name="connsiteY2" fmla="*/ 6057899 h 6057899"/>
              <a:gd name="connsiteX3" fmla="*/ 4074860 w 6057900"/>
              <a:gd name="connsiteY3" fmla="*/ 6057899 h 6057899"/>
              <a:gd name="connsiteX4" fmla="*/ 4074860 w 6057900"/>
              <a:gd name="connsiteY4" fmla="*/ 2037429 h 6057899"/>
              <a:gd name="connsiteX5" fmla="*/ 6057900 w 6057900"/>
              <a:gd name="connsiteY5" fmla="*/ 2037429 h 6057899"/>
              <a:gd name="connsiteX6" fmla="*/ 6057900 w 6057900"/>
              <a:gd name="connsiteY6" fmla="*/ 4020469 h 6057899"/>
              <a:gd name="connsiteX7" fmla="*/ 4074860 w 6057900"/>
              <a:gd name="connsiteY7" fmla="*/ 4020469 h 6057899"/>
              <a:gd name="connsiteX8" fmla="*/ 2037430 w 6057900"/>
              <a:gd name="connsiteY8" fmla="*/ 2037429 h 6057899"/>
              <a:gd name="connsiteX9" fmla="*/ 4020470 w 6057900"/>
              <a:gd name="connsiteY9" fmla="*/ 2037429 h 6057899"/>
              <a:gd name="connsiteX10" fmla="*/ 4020470 w 6057900"/>
              <a:gd name="connsiteY10" fmla="*/ 4020469 h 6057899"/>
              <a:gd name="connsiteX11" fmla="*/ 2037430 w 6057900"/>
              <a:gd name="connsiteY11" fmla="*/ 4020469 h 6057899"/>
              <a:gd name="connsiteX12" fmla="*/ 4074860 w 6057900"/>
              <a:gd name="connsiteY12" fmla="*/ 0 h 6057899"/>
              <a:gd name="connsiteX13" fmla="*/ 6057900 w 6057900"/>
              <a:gd name="connsiteY13" fmla="*/ 0 h 6057899"/>
              <a:gd name="connsiteX14" fmla="*/ 6057900 w 6057900"/>
              <a:gd name="connsiteY14" fmla="*/ 1983040 h 6057899"/>
              <a:gd name="connsiteX15" fmla="*/ 4074860 w 6057900"/>
              <a:gd name="connsiteY15" fmla="*/ 1983040 h 6057899"/>
              <a:gd name="connsiteX16" fmla="*/ 2037430 w 6057900"/>
              <a:gd name="connsiteY16" fmla="*/ 0 h 6057899"/>
              <a:gd name="connsiteX17" fmla="*/ 4020470 w 6057900"/>
              <a:gd name="connsiteY17" fmla="*/ 0 h 6057899"/>
              <a:gd name="connsiteX18" fmla="*/ 4020470 w 6057900"/>
              <a:gd name="connsiteY18" fmla="*/ 1983040 h 6057899"/>
              <a:gd name="connsiteX19" fmla="*/ 2037430 w 6057900"/>
              <a:gd name="connsiteY19" fmla="*/ 1983040 h 6057899"/>
              <a:gd name="connsiteX20" fmla="*/ 0 w 6057900"/>
              <a:gd name="connsiteY20" fmla="*/ 0 h 6057899"/>
              <a:gd name="connsiteX21" fmla="*/ 1983040 w 6057900"/>
              <a:gd name="connsiteY21" fmla="*/ 0 h 6057899"/>
              <a:gd name="connsiteX22" fmla="*/ 1983040 w 6057900"/>
              <a:gd name="connsiteY22" fmla="*/ 1983040 h 6057899"/>
              <a:gd name="connsiteX23" fmla="*/ 0 w 6057900"/>
              <a:gd name="connsiteY23" fmla="*/ 1983040 h 605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57900" h="6057899">
                <a:moveTo>
                  <a:pt x="4074860" y="4074859"/>
                </a:moveTo>
                <a:lnTo>
                  <a:pt x="6057900" y="4074859"/>
                </a:lnTo>
                <a:lnTo>
                  <a:pt x="6057900" y="6057899"/>
                </a:lnTo>
                <a:lnTo>
                  <a:pt x="4074860" y="6057899"/>
                </a:lnTo>
                <a:close/>
                <a:moveTo>
                  <a:pt x="4074860" y="2037429"/>
                </a:moveTo>
                <a:lnTo>
                  <a:pt x="6057900" y="2037429"/>
                </a:lnTo>
                <a:lnTo>
                  <a:pt x="6057900" y="4020469"/>
                </a:lnTo>
                <a:lnTo>
                  <a:pt x="4074860" y="4020469"/>
                </a:lnTo>
                <a:close/>
                <a:moveTo>
                  <a:pt x="2037430" y="2037429"/>
                </a:moveTo>
                <a:lnTo>
                  <a:pt x="4020470" y="2037429"/>
                </a:lnTo>
                <a:lnTo>
                  <a:pt x="4020470" y="4020469"/>
                </a:lnTo>
                <a:lnTo>
                  <a:pt x="2037430" y="4020469"/>
                </a:lnTo>
                <a:close/>
                <a:moveTo>
                  <a:pt x="4074860" y="0"/>
                </a:moveTo>
                <a:lnTo>
                  <a:pt x="6057900" y="0"/>
                </a:lnTo>
                <a:lnTo>
                  <a:pt x="6057900" y="1983040"/>
                </a:lnTo>
                <a:lnTo>
                  <a:pt x="4074860" y="1983040"/>
                </a:lnTo>
                <a:close/>
                <a:moveTo>
                  <a:pt x="2037430" y="0"/>
                </a:moveTo>
                <a:lnTo>
                  <a:pt x="4020470" y="0"/>
                </a:lnTo>
                <a:lnTo>
                  <a:pt x="4020470" y="1983040"/>
                </a:lnTo>
                <a:lnTo>
                  <a:pt x="2037430" y="1983040"/>
                </a:lnTo>
                <a:close/>
                <a:moveTo>
                  <a:pt x="0" y="0"/>
                </a:moveTo>
                <a:lnTo>
                  <a:pt x="1983040" y="0"/>
                </a:lnTo>
                <a:lnTo>
                  <a:pt x="1983040" y="1983040"/>
                </a:lnTo>
                <a:lnTo>
                  <a:pt x="0" y="1983040"/>
                </a:lnTo>
                <a:close/>
              </a:path>
            </a:pathLst>
          </a:custGeom>
        </p:spPr>
        <p:txBody>
          <a:bodyPr wrap="square">
            <a:noAutofit/>
          </a:bodyPr>
          <a:lstStyle>
            <a:lvl1pPr>
              <a:defRPr sz="1050"/>
            </a:lvl1pPr>
          </a:lstStyle>
          <a:p>
            <a:endParaRPr lang="en-US" dirty="0"/>
          </a:p>
        </p:txBody>
      </p:sp>
      <p:sp>
        <p:nvSpPr>
          <p:cNvPr id="8" name="Text Placeholder 7"/>
          <p:cNvSpPr>
            <a:spLocks noGrp="1"/>
          </p:cNvSpPr>
          <p:nvPr>
            <p:ph type="body" sz="quarter" idx="13" hasCustomPrompt="1"/>
          </p:nvPr>
        </p:nvSpPr>
        <p:spPr>
          <a:xfrm>
            <a:off x="423058" y="413130"/>
            <a:ext cx="4910937" cy="279918"/>
          </a:xfrm>
          <a:prstGeom prst="rect">
            <a:avLst/>
          </a:prstGeom>
        </p:spPr>
        <p:txBody>
          <a:bodyPr/>
          <a:lstStyle>
            <a:lvl1pPr marL="0" indent="0">
              <a:buNone/>
              <a:defRPr sz="1400" baseline="0">
                <a:solidFill>
                  <a:schemeClr val="accent1"/>
                </a:solidFill>
                <a:latin typeface="Droid Serif" panose="02020600060500020200" pitchFamily="18" charset="0"/>
                <a:ea typeface="Droid Serif" panose="02020600060500020200" pitchFamily="18" charset="0"/>
                <a:cs typeface="Droid Serif" panose="02020600060500020200" pitchFamily="18" charset="0"/>
              </a:defRPr>
            </a:lvl1pPr>
          </a:lstStyle>
          <a:p>
            <a:pPr lvl="0"/>
            <a:r>
              <a:rPr lang="en-US" dirty="0"/>
              <a:t>Put </a:t>
            </a:r>
            <a:r>
              <a:rPr lang="en-US" dirty="0" err="1"/>
              <a:t>Subtitile</a:t>
            </a:r>
            <a:r>
              <a:rPr lang="en-US" dirty="0"/>
              <a:t> here</a:t>
            </a:r>
            <a:endParaRPr lang="en-US" dirty="0"/>
          </a:p>
        </p:txBody>
      </p:sp>
      <p:sp>
        <p:nvSpPr>
          <p:cNvPr id="9" name="Text Placeholder 7"/>
          <p:cNvSpPr>
            <a:spLocks noGrp="1"/>
          </p:cNvSpPr>
          <p:nvPr>
            <p:ph type="body" sz="quarter" idx="14" hasCustomPrompt="1"/>
          </p:nvPr>
        </p:nvSpPr>
        <p:spPr>
          <a:xfrm>
            <a:off x="423058" y="816809"/>
            <a:ext cx="4910937" cy="593848"/>
          </a:xfrm>
          <a:prstGeom prst="rect">
            <a:avLst/>
          </a:prstGeom>
        </p:spPr>
        <p:txBody>
          <a:bodyPr/>
          <a:lstStyle>
            <a:lvl1pPr marL="0" indent="0">
              <a:buNone/>
              <a:defRPr sz="4000" baseline="0">
                <a:solidFill>
                  <a:schemeClr val="tx1"/>
                </a:solidFill>
                <a:latin typeface="Montserrat Semi Bold" panose="00000700000000000000" pitchFamily="50" charset="0"/>
                <a:ea typeface="Droid Serif" panose="02020600060500020200" pitchFamily="18" charset="0"/>
                <a:cs typeface="Droid Serif" panose="02020600060500020200" pitchFamily="18" charset="0"/>
              </a:defRPr>
            </a:lvl1pPr>
          </a:lstStyle>
          <a:p>
            <a:pPr lvl="0"/>
            <a:r>
              <a:rPr lang="en-US" dirty="0"/>
              <a:t>PUT TITLE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Arial" panose="020B0604020202020204" pitchFamily="34" charset="0"/>
                <a:ea typeface="Arial" panose="020B0604020202020204" pitchFamily="34" charset="0"/>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ea typeface="Arial" panose="020B0604020202020204" pitchFamily="34" charset="0"/>
              </a:rPr>
              <a:t>BusinessPlan</a:t>
            </a:r>
            <a:r>
              <a:rPr lang="en-US" altLang="zh-CN" sz="990" dirty="0">
                <a:solidFill>
                  <a:schemeClr val="accent4"/>
                </a:solidFill>
                <a:ea typeface="Arial" panose="020B0604020202020204" pitchFamily="34" charset="0"/>
              </a:rPr>
              <a:t> </a:t>
            </a:r>
            <a:r>
              <a:rPr lang="en-US" altLang="zh-CN" sz="990" b="1" dirty="0">
                <a:solidFill>
                  <a:schemeClr val="accent3">
                    <a:lumMod val="75000"/>
                  </a:schemeClr>
                </a:solidFill>
                <a:ea typeface="Arial" panose="020B0604020202020204" pitchFamily="34" charset="0"/>
              </a:rPr>
              <a:t>PPT Template</a:t>
            </a:r>
            <a:endParaRPr lang="zh-CN" altLang="en-US" sz="990" b="1" dirty="0">
              <a:solidFill>
                <a:schemeClr val="accent3">
                  <a:lumMod val="75000"/>
                </a:schemeClr>
              </a:solidFill>
              <a:ea typeface="Arial" panose="020B0604020202020204" pitchFamily="34" charset="0"/>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20204" pitchFamily="34" charset="0"/>
              </a:rPr>
              <a:t>Page</a:t>
            </a:r>
            <a:endParaRPr lang="zh-CN" altLang="en-US" sz="990" dirty="0">
              <a:solidFill>
                <a:schemeClr val="bg1"/>
              </a:solidFill>
              <a:ea typeface="Arial" panose="020B0604020202020204" pitchFamily="34" charset="0"/>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ea typeface="Arial" panose="020B0604020202020204" pitchFamily="34" charset="0"/>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ea typeface="Arial" panose="020B0604020202020204" pitchFamily="34" charset="0"/>
            </a:endParaRPr>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latin typeface="Arial" panose="020B0604020202020204" pitchFamily="34" charset="0"/>
                <a:ea typeface="Arial" panose="020B0604020202020204" pitchFamily="34" charset="0"/>
              </a:rPr>
            </a:fld>
            <a:endParaRPr lang="zh-CN" altLang="en-US" sz="1080" dirty="0">
              <a:latin typeface="Arial" panose="020B0604020202020204" pitchFamily="34" charset="0"/>
              <a:ea typeface="Arial" panose="020B0604020202020204" pitchFamily="34" charset="0"/>
            </a:endParaRPr>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20204" pitchFamily="34" charset="0"/>
              </a:rPr>
              <a:t>Page</a:t>
            </a:r>
            <a:endParaRPr lang="zh-CN" altLang="en-US" sz="990" dirty="0">
              <a:solidFill>
                <a:schemeClr val="bg1"/>
              </a:solidFill>
              <a:ea typeface="Arial" panose="020B0604020202020204" pitchFamily="34" charset="0"/>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ea typeface="Arial" panose="020B0604020202020204" pitchFamily="34" charset="0"/>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Arial" panose="020B0604020202020204" pitchFamily="34" charset="0"/>
              </a:defRPr>
            </a:lvl1pPr>
            <a:lvl2pPr>
              <a:defRPr sz="1600" baseline="0">
                <a:solidFill>
                  <a:schemeClr val="tx1">
                    <a:lumMod val="85000"/>
                    <a:lumOff val="15000"/>
                  </a:schemeClr>
                </a:solidFill>
                <a:latin typeface="Arial" panose="020B0604020202020204" pitchFamily="34" charset="0"/>
                <a:ea typeface="Arial" panose="020B0604020202020204" pitchFamily="34" charset="0"/>
              </a:defRPr>
            </a:lvl2pPr>
            <a:lvl3pPr>
              <a:defRPr sz="1600" baseline="0">
                <a:solidFill>
                  <a:schemeClr val="tx1">
                    <a:lumMod val="85000"/>
                    <a:lumOff val="15000"/>
                  </a:schemeClr>
                </a:solidFill>
                <a:latin typeface="Arial" panose="020B0604020202020204" pitchFamily="34" charset="0"/>
                <a:ea typeface="Arial" panose="020B0604020202020204" pitchFamily="34" charset="0"/>
              </a:defRPr>
            </a:lvl3pPr>
            <a:lvl4pPr>
              <a:defRPr sz="1600" baseline="0">
                <a:solidFill>
                  <a:schemeClr val="tx1">
                    <a:lumMod val="85000"/>
                    <a:lumOff val="15000"/>
                  </a:schemeClr>
                </a:solidFill>
                <a:latin typeface="Arial" panose="020B0604020202020204" pitchFamily="34" charset="0"/>
                <a:ea typeface="Arial" panose="020B0604020202020204" pitchFamily="34" charset="0"/>
              </a:defRPr>
            </a:lvl4pPr>
            <a:lvl5pPr>
              <a:defRPr sz="16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20204" pitchFamily="34" charset="0"/>
                <a:ea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1pPr>
            <a:lvl2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2pPr>
            <a:lvl3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3pPr>
            <a:lvl4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4pPr>
            <a:lvl5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230.xml"/><Relationship Id="rId26" Type="http://schemas.openxmlformats.org/officeDocument/2006/relationships/tags" Target="../tags/tag229.xml"/><Relationship Id="rId25" Type="http://schemas.openxmlformats.org/officeDocument/2006/relationships/tags" Target="../tags/tag228.xml"/><Relationship Id="rId24" Type="http://schemas.openxmlformats.org/officeDocument/2006/relationships/tags" Target="../tags/tag227.xml"/><Relationship Id="rId23" Type="http://schemas.openxmlformats.org/officeDocument/2006/relationships/tags" Target="../tags/tag226.xml"/><Relationship Id="rId22" Type="http://schemas.openxmlformats.org/officeDocument/2006/relationships/tags" Target="../tags/tag225.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33.xml"/><Relationship Id="rId3" Type="http://schemas.openxmlformats.org/officeDocument/2006/relationships/image" Target="../media/image1.png"/><Relationship Id="rId2" Type="http://schemas.openxmlformats.org/officeDocument/2006/relationships/tags" Target="../tags/tag232.xml"/><Relationship Id="rId1" Type="http://schemas.openxmlformats.org/officeDocument/2006/relationships/tags" Target="../tags/tag23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36.xml"/><Relationship Id="rId3" Type="http://schemas.openxmlformats.org/officeDocument/2006/relationships/image" Target="../media/image1.png"/><Relationship Id="rId2" Type="http://schemas.openxmlformats.org/officeDocument/2006/relationships/tags" Target="../tags/tag235.xml"/><Relationship Id="rId1" Type="http://schemas.openxmlformats.org/officeDocument/2006/relationships/tags" Target="../tags/tag23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39.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238.xml"/><Relationship Id="rId1" Type="http://schemas.openxmlformats.org/officeDocument/2006/relationships/tags" Target="../tags/tag23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42.xml"/><Relationship Id="rId3" Type="http://schemas.openxmlformats.org/officeDocument/2006/relationships/image" Target="../media/image6.jpeg"/><Relationship Id="rId2" Type="http://schemas.openxmlformats.org/officeDocument/2006/relationships/tags" Target="../tags/tag241.xml"/><Relationship Id="rId1" Type="http://schemas.openxmlformats.org/officeDocument/2006/relationships/tags" Target="../tags/tag240.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45.xml"/><Relationship Id="rId3" Type="http://schemas.openxmlformats.org/officeDocument/2006/relationships/image" Target="../media/image7.png"/><Relationship Id="rId2" Type="http://schemas.openxmlformats.org/officeDocument/2006/relationships/tags" Target="../tags/tag244.xml"/><Relationship Id="rId1" Type="http://schemas.openxmlformats.org/officeDocument/2006/relationships/tags" Target="../tags/tag24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tags" Target="../tags/tag247.xml"/><Relationship Id="rId1" Type="http://schemas.openxmlformats.org/officeDocument/2006/relationships/tags" Target="../tags/tag2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6"/>
          <p:cNvSpPr>
            <a:spLocks noGrp="1"/>
          </p:cNvSpPr>
          <p:nvPr>
            <p:ph type="body" sz="quarter" idx="13"/>
          </p:nvPr>
        </p:nvSpPr>
        <p:spPr>
          <a:xfrm>
            <a:off x="3700780" y="1713865"/>
            <a:ext cx="4193540" cy="1828165"/>
          </a:xfrm>
        </p:spPr>
        <p:txBody>
          <a:bodyPr>
            <a:noAutofit/>
          </a:bodyPr>
          <a:lstStyle/>
          <a:p>
            <a:r>
              <a:rPr lang="en-IN" altLang="en-US" sz="6000" b="1" dirty="0">
                <a:solidFill>
                  <a:schemeClr val="tx1">
                    <a:lumMod val="75000"/>
                    <a:lumOff val="25000"/>
                  </a:schemeClr>
                </a:solidFill>
              </a:rPr>
              <a:t>PRUDENT </a:t>
            </a:r>
            <a:endParaRPr lang="en-IN" altLang="en-US" sz="6000" b="1" dirty="0">
              <a:solidFill>
                <a:schemeClr val="tx1">
                  <a:lumMod val="75000"/>
                  <a:lumOff val="25000"/>
                </a:schemeClr>
              </a:solidFill>
            </a:endParaRPr>
          </a:p>
        </p:txBody>
      </p:sp>
      <p:sp>
        <p:nvSpPr>
          <p:cNvPr id="23" name="文本占位符 22"/>
          <p:cNvSpPr>
            <a:spLocks noGrp="1"/>
          </p:cNvSpPr>
          <p:nvPr>
            <p:ph type="body" sz="quarter" idx="20"/>
          </p:nvPr>
        </p:nvSpPr>
        <p:spPr>
          <a:xfrm>
            <a:off x="5253123" y="3195175"/>
            <a:ext cx="8741825" cy="598193"/>
          </a:xfrm>
        </p:spPr>
        <p:txBody>
          <a:bodyPr>
            <a:noAutofit/>
          </a:bodyPr>
          <a:lstStyle/>
          <a:p>
            <a:r>
              <a:rPr lang="en-IN" sz="1000" dirty="0">
                <a:solidFill>
                  <a:schemeClr val="tx1">
                    <a:lumMod val="75000"/>
                    <a:lumOff val="25000"/>
                  </a:schemeClr>
                </a:solidFill>
              </a:rPr>
              <a:t>MOHAMMED ESA BURHAN</a:t>
            </a:r>
            <a:endParaRPr lang="en-IN" sz="1000" dirty="0">
              <a:solidFill>
                <a:schemeClr val="tx1">
                  <a:lumMod val="75000"/>
                  <a:lumOff val="25000"/>
                </a:schemeClr>
              </a:solidFill>
            </a:endParaRPr>
          </a:p>
        </p:txBody>
      </p:sp>
      <p:sp>
        <p:nvSpPr>
          <p:cNvPr id="32" name="文本框 31"/>
          <p:cNvSpPr txBox="1"/>
          <p:nvPr/>
        </p:nvSpPr>
        <p:spPr>
          <a:xfrm>
            <a:off x="2374624" y="5203333"/>
            <a:ext cx="1222309" cy="755650"/>
          </a:xfrm>
          <a:prstGeom prst="rect">
            <a:avLst/>
          </a:prstGeom>
          <a:noFill/>
        </p:spPr>
        <p:txBody>
          <a:bodyPr wrap="square" rtlCol="0">
            <a:spAutoFit/>
          </a:bodyPr>
          <a:lstStyle/>
          <a:p>
            <a:pPr algn="ctr"/>
            <a:r>
              <a:rPr lang="en-US" altLang="zh-CN" sz="4320" b="1" dirty="0">
                <a:solidFill>
                  <a:schemeClr val="bg1">
                    <a:alpha val="72000"/>
                  </a:schemeClr>
                </a:solidFill>
                <a:ea typeface="Arial" panose="020B0604020202020204" pitchFamily="34" charset="0"/>
              </a:rPr>
              <a:t>01</a:t>
            </a:r>
            <a:endParaRPr lang="zh-CN" altLang="en-US" sz="4320" b="1" dirty="0">
              <a:solidFill>
                <a:schemeClr val="bg1">
                  <a:alpha val="72000"/>
                </a:schemeClr>
              </a:solidFill>
              <a:ea typeface="Arial" panose="020B0604020202020204" pitchFamily="34" charset="0"/>
            </a:endParaRPr>
          </a:p>
        </p:txBody>
      </p:sp>
      <p:sp>
        <p:nvSpPr>
          <p:cNvPr id="3" name="Text Placeholder 2"/>
          <p:cNvSpPr/>
          <p:nvPr>
            <p:ph type="body" sz="quarter" idx="15"/>
          </p:nvPr>
        </p:nvSpPr>
        <p:spPr>
          <a:xfrm>
            <a:off x="3405908" y="2830352"/>
            <a:ext cx="4736492" cy="365125"/>
          </a:xfrm>
        </p:spPr>
        <p:txBody>
          <a:bodyPr/>
          <a:p>
            <a:r>
              <a:rPr lang="en-IN" altLang="en-US"/>
              <a:t>     TELECOM CHURN PREDICTION</a:t>
            </a:r>
            <a:endParaRPr lang="en-IN" altLang="en-US"/>
          </a:p>
        </p:txBody>
      </p:sp>
      <p:sp>
        <p:nvSpPr>
          <p:cNvPr id="44" name="Rounded Rectangle 43"/>
          <p:cNvSpPr/>
          <p:nvPr/>
        </p:nvSpPr>
        <p:spPr>
          <a:xfrm>
            <a:off x="575310" y="1133475"/>
            <a:ext cx="1125220" cy="420370"/>
          </a:xfrm>
          <a:prstGeom prst="round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5" name="Rectangles 44"/>
          <p:cNvSpPr/>
          <p:nvPr/>
        </p:nvSpPr>
        <p:spPr>
          <a:xfrm>
            <a:off x="4946650" y="6445885"/>
            <a:ext cx="2459355" cy="21018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6" name="Rounded Rectangle 45"/>
          <p:cNvSpPr/>
          <p:nvPr/>
        </p:nvSpPr>
        <p:spPr>
          <a:xfrm>
            <a:off x="10710545" y="73025"/>
            <a:ext cx="1481455" cy="759460"/>
          </a:xfrm>
          <a:prstGeom prst="round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2930" y="629920"/>
            <a:ext cx="4316095" cy="1022350"/>
          </a:xfrm>
        </p:spPr>
        <p:txBody>
          <a:bodyPr>
            <a:normAutofit fontScale="90000"/>
          </a:bodyPr>
          <a:lstStyle/>
          <a:p>
            <a:r>
              <a:rPr lang="en-IN" altLang="en-US" dirty="0">
                <a:solidFill>
                  <a:schemeClr val="tx1">
                    <a:lumMod val="75000"/>
                    <a:lumOff val="25000"/>
                  </a:schemeClr>
                </a:solidFill>
                <a:sym typeface="+mn-ea"/>
              </a:rPr>
              <a:t>DATA PREPROCESSING</a:t>
            </a:r>
            <a:endParaRPr lang="en-IN" altLang="en-US" dirty="0">
              <a:solidFill>
                <a:schemeClr val="tx1">
                  <a:lumMod val="75000"/>
                  <a:lumOff val="25000"/>
                </a:schemeClr>
              </a:solidFill>
              <a:sym typeface="+mn-ea"/>
            </a:endParaRPr>
          </a:p>
        </p:txBody>
      </p:sp>
      <p:sp>
        <p:nvSpPr>
          <p:cNvPr id="5" name="文本占位符 4"/>
          <p:cNvSpPr>
            <a:spLocks noGrp="1"/>
          </p:cNvSpPr>
          <p:nvPr>
            <p:ph type="body" sz="quarter" idx="13"/>
            <p:custDataLst>
              <p:tags r:id="rId2"/>
            </p:custDataLst>
          </p:nvPr>
        </p:nvSpPr>
        <p:spPr>
          <a:xfrm>
            <a:off x="586740" y="1764030"/>
            <a:ext cx="3956685" cy="4575810"/>
          </a:xfrm>
        </p:spPr>
        <p:txBody>
          <a:bodyPr>
            <a:normAutofit/>
          </a:bodyPr>
          <a:lstStyle/>
          <a:p>
            <a:pPr>
              <a:lnSpc>
                <a:spcPct val="140000"/>
              </a:lnSpc>
            </a:pPr>
            <a:r>
              <a:rPr lang="en-US" altLang="zh-CN">
                <a:solidFill>
                  <a:schemeClr val="tx1"/>
                </a:solidFill>
                <a:ea typeface="SimSun" panose="02010600030101010101" pitchFamily="2" charset="-122"/>
                <a:sym typeface="+mn-ea"/>
              </a:rPr>
              <a:t>Categorical values were transformed into numerical format using one-hot encoding.</a:t>
            </a:r>
            <a:endParaRPr lang="en-US" altLang="zh-CN" b="0">
              <a:solidFill>
                <a:schemeClr val="tx1"/>
              </a:solidFill>
              <a:latin typeface="Arial" panose="020B0604020202020204" pitchFamily="34" charset="0"/>
              <a:ea typeface="SimSun" panose="02010600030101010101" pitchFamily="2" charset="-122"/>
            </a:endParaRPr>
          </a:p>
          <a:p>
            <a:pPr>
              <a:lnSpc>
                <a:spcPct val="140000"/>
              </a:lnSpc>
            </a:pPr>
            <a:r>
              <a:rPr lang="en-US" altLang="zh-CN">
                <a:solidFill>
                  <a:schemeClr val="tx1"/>
                </a:solidFill>
                <a:ea typeface="SimSun" panose="02010600030101010101" pitchFamily="2" charset="-122"/>
                <a:sym typeface="+mn-ea"/>
              </a:rPr>
              <a:t>This step ensured that the data was in a suitable format for model training.</a:t>
            </a:r>
            <a:endParaRPr lang="en-US" altLang="zh-CN" b="0">
              <a:solidFill>
                <a:schemeClr val="tx1"/>
              </a:solidFill>
              <a:latin typeface="Arial" panose="020B0604020202020204" pitchFamily="34" charset="0"/>
              <a:ea typeface="SimSun" panose="02010600030101010101" pitchFamily="2" charset="-122"/>
            </a:endParaRPr>
          </a:p>
          <a:p>
            <a:pPr>
              <a:lnSpc>
                <a:spcPct val="140000"/>
              </a:lnSpc>
            </a:pPr>
            <a:r>
              <a:rPr lang="en-IN" altLang="en-US">
                <a:solidFill>
                  <a:schemeClr val="tx1"/>
                </a:solidFill>
                <a:ea typeface="SimSun" panose="02010600030101010101" pitchFamily="2" charset="-122"/>
                <a:sym typeface="+mn-ea"/>
              </a:rPr>
              <a:t>Libraries used: numpy, pandas</a:t>
            </a:r>
            <a:endParaRPr lang="en-IN" altLang="en-US" b="0">
              <a:solidFill>
                <a:schemeClr val="tx1"/>
              </a:solidFill>
              <a:latin typeface="Arial" panose="020B0604020202020204" pitchFamily="34" charset="0"/>
              <a:ea typeface="SimSun" panose="02010600030101010101" pitchFamily="2" charset="-122"/>
            </a:endParaRPr>
          </a:p>
          <a:p>
            <a:pPr>
              <a:lnSpc>
                <a:spcPct val="140000"/>
              </a:lnSpc>
            </a:pPr>
            <a:endParaRPr lang="zh-CN" altLang="en-US"/>
          </a:p>
        </p:txBody>
      </p:sp>
      <p:pic>
        <p:nvPicPr>
          <p:cNvPr id="3" name="Picture 2"/>
          <p:cNvPicPr>
            <a:picLocks noChangeAspect="1"/>
          </p:cNvPicPr>
          <p:nvPr/>
        </p:nvPicPr>
        <p:blipFill>
          <a:blip r:embed="rId3"/>
          <a:stretch>
            <a:fillRect/>
          </a:stretch>
        </p:blipFill>
        <p:spPr>
          <a:xfrm>
            <a:off x="4899025" y="205740"/>
            <a:ext cx="7113905" cy="2985770"/>
          </a:xfrm>
          <a:prstGeom prst="rect">
            <a:avLst/>
          </a:prstGeom>
        </p:spPr>
      </p:pic>
      <p:pic>
        <p:nvPicPr>
          <p:cNvPr id="7" name="Picture 6"/>
          <p:cNvPicPr>
            <a:picLocks noChangeAspect="1"/>
          </p:cNvPicPr>
          <p:nvPr/>
        </p:nvPicPr>
        <p:blipFill>
          <a:blip r:embed="rId3"/>
          <a:stretch>
            <a:fillRect/>
          </a:stretch>
        </p:blipFill>
        <p:spPr>
          <a:xfrm>
            <a:off x="5003800" y="3562985"/>
            <a:ext cx="7008495" cy="213995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2930" y="629920"/>
            <a:ext cx="4316095" cy="1022350"/>
          </a:xfrm>
        </p:spPr>
        <p:txBody>
          <a:bodyPr>
            <a:normAutofit/>
          </a:bodyPr>
          <a:lstStyle/>
          <a:p>
            <a:r>
              <a:rPr lang="en-IN" altLang="en-US" dirty="0">
                <a:solidFill>
                  <a:schemeClr val="tx1">
                    <a:lumMod val="75000"/>
                    <a:lumOff val="25000"/>
                  </a:schemeClr>
                </a:solidFill>
                <a:sym typeface="+mn-ea"/>
              </a:rPr>
              <a:t>DATA ANALYSIS</a:t>
            </a:r>
            <a:endParaRPr lang="en-IN" altLang="en-US" dirty="0">
              <a:solidFill>
                <a:schemeClr val="tx1">
                  <a:lumMod val="75000"/>
                  <a:lumOff val="25000"/>
                </a:schemeClr>
              </a:solidFill>
              <a:sym typeface="+mn-ea"/>
            </a:endParaRPr>
          </a:p>
        </p:txBody>
      </p:sp>
      <p:sp>
        <p:nvSpPr>
          <p:cNvPr id="5" name="文本占位符 4"/>
          <p:cNvSpPr>
            <a:spLocks noGrp="1"/>
          </p:cNvSpPr>
          <p:nvPr>
            <p:ph type="body" sz="quarter" idx="13"/>
            <p:custDataLst>
              <p:tags r:id="rId2"/>
            </p:custDataLst>
          </p:nvPr>
        </p:nvSpPr>
        <p:spPr>
          <a:xfrm>
            <a:off x="586740" y="1764030"/>
            <a:ext cx="3956685" cy="4575810"/>
          </a:xfrm>
        </p:spPr>
        <p:txBody>
          <a:bodyPr>
            <a:normAutofit/>
          </a:bodyPr>
          <a:lstStyle/>
          <a:p>
            <a:pPr algn="l">
              <a:lnSpc>
                <a:spcPct val="140000"/>
              </a:lnSpc>
              <a:buClrTx/>
              <a:buSzTx/>
              <a:buNone/>
            </a:pPr>
            <a:r>
              <a:rPr lang="en-US" altLang="zh-CN">
                <a:solidFill>
                  <a:schemeClr val="tx1"/>
                </a:solidFill>
                <a:ea typeface="SimSun" panose="02010600030101010101" pitchFamily="2" charset="-122"/>
                <a:sym typeface="+mn-ea"/>
              </a:rPr>
              <a:t>Exploratory data analysis techniques were employed to identify features significantly affecting the churn rate.</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r>
              <a:rPr lang="en-US" altLang="zh-CN">
                <a:solidFill>
                  <a:schemeClr val="tx1"/>
                </a:solidFill>
                <a:ea typeface="SimSun" panose="02010600030101010101" pitchFamily="2" charset="-122"/>
                <a:sym typeface="+mn-ea"/>
              </a:rPr>
              <a:t>Visualizations such as plots and graphs were utilized to gain insights into the dataset.</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r>
              <a:rPr lang="en-US" altLang="zh-CN">
                <a:solidFill>
                  <a:schemeClr val="tx1"/>
                </a:solidFill>
                <a:ea typeface="SimSun" panose="02010600030101010101" pitchFamily="2" charset="-122"/>
                <a:sym typeface="+mn-ea"/>
              </a:rPr>
              <a:t>Libraries used: matplotlib, seaborn</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endParaRPr lang="en-US" altLang="zh-CN">
              <a:solidFill>
                <a:schemeClr val="tx1"/>
              </a:solidFill>
              <a:ea typeface="SimSun" panose="02010600030101010101" pitchFamily="2" charset="-122"/>
            </a:endParaRPr>
          </a:p>
        </p:txBody>
      </p:sp>
      <p:pic>
        <p:nvPicPr>
          <p:cNvPr id="3" name="Picture 2"/>
          <p:cNvPicPr>
            <a:picLocks noChangeAspect="1"/>
          </p:cNvPicPr>
          <p:nvPr/>
        </p:nvPicPr>
        <p:blipFill>
          <a:blip r:embed="rId3"/>
          <a:stretch>
            <a:fillRect/>
          </a:stretch>
        </p:blipFill>
        <p:spPr>
          <a:xfrm>
            <a:off x="4899025" y="205740"/>
            <a:ext cx="7113905" cy="2985770"/>
          </a:xfrm>
          <a:prstGeom prst="rect">
            <a:avLst/>
          </a:prstGeom>
        </p:spPr>
      </p:pic>
      <p:pic>
        <p:nvPicPr>
          <p:cNvPr id="7" name="Picture 6"/>
          <p:cNvPicPr>
            <a:picLocks noChangeAspect="1"/>
          </p:cNvPicPr>
          <p:nvPr/>
        </p:nvPicPr>
        <p:blipFill>
          <a:blip r:embed="rId3"/>
          <a:stretch>
            <a:fillRect/>
          </a:stretch>
        </p:blipFill>
        <p:spPr>
          <a:xfrm>
            <a:off x="5003800" y="3562985"/>
            <a:ext cx="7008495" cy="213995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374624" y="5203333"/>
            <a:ext cx="1222309" cy="755650"/>
          </a:xfrm>
          <a:prstGeom prst="rect">
            <a:avLst/>
          </a:prstGeom>
          <a:noFill/>
        </p:spPr>
        <p:txBody>
          <a:bodyPr wrap="square" rtlCol="0">
            <a:spAutoFit/>
          </a:bodyPr>
          <a:lstStyle/>
          <a:p>
            <a:pPr algn="ctr"/>
            <a:r>
              <a:rPr lang="en-US" altLang="zh-CN" sz="4320" b="1" dirty="0">
                <a:solidFill>
                  <a:schemeClr val="bg1">
                    <a:alpha val="72000"/>
                  </a:schemeClr>
                </a:solidFill>
                <a:ea typeface="Arial" panose="020B0604020202020204" pitchFamily="34" charset="0"/>
              </a:rPr>
              <a:t>01</a:t>
            </a:r>
            <a:endParaRPr lang="zh-CN" altLang="en-US" sz="4320" b="1" dirty="0">
              <a:solidFill>
                <a:schemeClr val="bg1">
                  <a:alpha val="72000"/>
                </a:schemeClr>
              </a:solidFill>
              <a:ea typeface="Arial" panose="020B0604020202020204" pitchFamily="34" charset="0"/>
            </a:endParaRPr>
          </a:p>
        </p:txBody>
      </p:sp>
      <p:sp>
        <p:nvSpPr>
          <p:cNvPr id="44" name="Rounded Rectangle 43"/>
          <p:cNvSpPr/>
          <p:nvPr/>
        </p:nvSpPr>
        <p:spPr>
          <a:xfrm>
            <a:off x="575310" y="1133475"/>
            <a:ext cx="1125220" cy="420370"/>
          </a:xfrm>
          <a:prstGeom prst="round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5" name="Rectangles 44"/>
          <p:cNvSpPr/>
          <p:nvPr/>
        </p:nvSpPr>
        <p:spPr>
          <a:xfrm>
            <a:off x="4946650" y="6445885"/>
            <a:ext cx="2459355" cy="21018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6" name="Rounded Rectangle 45"/>
          <p:cNvSpPr/>
          <p:nvPr/>
        </p:nvSpPr>
        <p:spPr>
          <a:xfrm>
            <a:off x="10219055" y="374015"/>
            <a:ext cx="1481455" cy="759460"/>
          </a:xfrm>
          <a:prstGeom prst="round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7" name="Content Placeholder 6"/>
          <p:cNvPicPr>
            <a:picLocks noChangeAspect="1"/>
          </p:cNvPicPr>
          <p:nvPr>
            <p:ph sz="quarter" idx="13"/>
          </p:nvPr>
        </p:nvPicPr>
        <p:blipFill>
          <a:blip r:embed="rId1"/>
          <a:stretch>
            <a:fillRect/>
          </a:stretch>
        </p:blipFill>
        <p:spPr>
          <a:xfrm>
            <a:off x="1490345" y="1002030"/>
            <a:ext cx="10145395" cy="2546350"/>
          </a:xfrm>
          <a:prstGeom prst="rect">
            <a:avLst/>
          </a:prstGeom>
        </p:spPr>
      </p:pic>
      <p:pic>
        <p:nvPicPr>
          <p:cNvPr id="8" name="Picture 7"/>
          <p:cNvPicPr>
            <a:picLocks noChangeAspect="1"/>
          </p:cNvPicPr>
          <p:nvPr/>
        </p:nvPicPr>
        <p:blipFill>
          <a:blip r:embed="rId2"/>
          <a:stretch>
            <a:fillRect/>
          </a:stretch>
        </p:blipFill>
        <p:spPr>
          <a:xfrm>
            <a:off x="1490345" y="3839210"/>
            <a:ext cx="9861550" cy="23152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2930" y="629920"/>
            <a:ext cx="4316095" cy="1022350"/>
          </a:xfrm>
        </p:spPr>
        <p:txBody>
          <a:bodyPr>
            <a:normAutofit fontScale="90000"/>
          </a:bodyPr>
          <a:lstStyle/>
          <a:p>
            <a:r>
              <a:rPr lang="en-IN" altLang="en-US" dirty="0">
                <a:solidFill>
                  <a:schemeClr val="tx1">
                    <a:lumMod val="75000"/>
                    <a:lumOff val="25000"/>
                  </a:schemeClr>
                </a:solidFill>
                <a:sym typeface="+mn-ea"/>
              </a:rPr>
              <a:t>MODEL BUILDING</a:t>
            </a:r>
            <a:endParaRPr lang="en-IN" altLang="en-US" dirty="0">
              <a:solidFill>
                <a:schemeClr val="tx1">
                  <a:lumMod val="75000"/>
                  <a:lumOff val="25000"/>
                </a:schemeClr>
              </a:solidFill>
              <a:sym typeface="+mn-ea"/>
            </a:endParaRPr>
          </a:p>
        </p:txBody>
      </p:sp>
      <p:sp>
        <p:nvSpPr>
          <p:cNvPr id="5" name="文本占位符 4"/>
          <p:cNvSpPr>
            <a:spLocks noGrp="1"/>
          </p:cNvSpPr>
          <p:nvPr>
            <p:ph type="body" sz="quarter" idx="13"/>
            <p:custDataLst>
              <p:tags r:id="rId2"/>
            </p:custDataLst>
          </p:nvPr>
        </p:nvSpPr>
        <p:spPr>
          <a:xfrm>
            <a:off x="586740" y="1764030"/>
            <a:ext cx="3956685" cy="4575810"/>
          </a:xfrm>
        </p:spPr>
        <p:txBody>
          <a:bodyPr>
            <a:normAutofit/>
          </a:bodyPr>
          <a:lstStyle/>
          <a:p>
            <a:pPr algn="l">
              <a:lnSpc>
                <a:spcPct val="140000"/>
              </a:lnSpc>
              <a:buClrTx/>
              <a:buSzTx/>
              <a:buNone/>
            </a:pPr>
            <a:r>
              <a:rPr lang="en-IN" altLang="en-US">
                <a:solidFill>
                  <a:schemeClr val="tx1"/>
                </a:solidFill>
                <a:ea typeface="SimSun" panose="02010600030101010101" pitchFamily="2" charset="-122"/>
                <a:sym typeface="+mn-ea"/>
              </a:rPr>
              <a:t>V</a:t>
            </a:r>
            <a:r>
              <a:rPr lang="en-US" altLang="zh-CN">
                <a:solidFill>
                  <a:schemeClr val="tx1"/>
                </a:solidFill>
                <a:ea typeface="SimSun" panose="02010600030101010101" pitchFamily="2" charset="-122"/>
                <a:sym typeface="+mn-ea"/>
              </a:rPr>
              <a:t>arious machine learning algorithms, including linear regression, random forest, and gradient boosting classifier, were tested to determine the most effective model.</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r>
              <a:rPr lang="en-US" altLang="zh-CN">
                <a:solidFill>
                  <a:schemeClr val="tx1"/>
                </a:solidFill>
                <a:ea typeface="SimSun" panose="02010600030101010101" pitchFamily="2" charset="-122"/>
                <a:sym typeface="+mn-ea"/>
              </a:rPr>
              <a:t>Decision tree classifier emerged as the best-performing model based on accuracy metrics.</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r>
              <a:rPr lang="en-US" altLang="zh-CN">
                <a:solidFill>
                  <a:schemeClr val="tx1"/>
                </a:solidFill>
                <a:ea typeface="SimSun" panose="02010600030101010101" pitchFamily="2" charset="-122"/>
                <a:sym typeface="+mn-ea"/>
              </a:rPr>
              <a:t>Libraries used: sklearn</a:t>
            </a:r>
            <a:endParaRPr lang="en-US" altLang="zh-CN">
              <a:solidFill>
                <a:schemeClr val="tx1"/>
              </a:solidFill>
              <a:ea typeface="SimSun" panose="02010600030101010101" pitchFamily="2" charset="-122"/>
            </a:endParaRPr>
          </a:p>
        </p:txBody>
      </p:sp>
      <p:pic>
        <p:nvPicPr>
          <p:cNvPr id="2" name="Picture 1"/>
          <p:cNvPicPr>
            <a:picLocks noChangeAspect="1"/>
          </p:cNvPicPr>
          <p:nvPr/>
        </p:nvPicPr>
        <p:blipFill>
          <a:blip r:embed="rId3"/>
          <a:stretch>
            <a:fillRect/>
          </a:stretch>
        </p:blipFill>
        <p:spPr>
          <a:xfrm>
            <a:off x="4782185" y="485140"/>
            <a:ext cx="7223760" cy="2169160"/>
          </a:xfrm>
          <a:prstGeom prst="rect">
            <a:avLst/>
          </a:prstGeom>
        </p:spPr>
      </p:pic>
      <p:pic>
        <p:nvPicPr>
          <p:cNvPr id="6" name="Picture 5"/>
          <p:cNvPicPr>
            <a:picLocks noChangeAspect="1"/>
          </p:cNvPicPr>
          <p:nvPr/>
        </p:nvPicPr>
        <p:blipFill>
          <a:blip r:embed="rId4"/>
          <a:stretch>
            <a:fillRect/>
          </a:stretch>
        </p:blipFill>
        <p:spPr>
          <a:xfrm>
            <a:off x="4838700" y="3019425"/>
            <a:ext cx="6436360" cy="3183890"/>
          </a:xfrm>
          <a:prstGeom prst="rect">
            <a:avLst/>
          </a:prstGeom>
        </p:spPr>
      </p:pic>
      <p:sp>
        <p:nvSpPr>
          <p:cNvPr id="8" name="Rectangles 7"/>
          <p:cNvSpPr/>
          <p:nvPr/>
        </p:nvSpPr>
        <p:spPr>
          <a:xfrm>
            <a:off x="4911090" y="2848610"/>
            <a:ext cx="7187565" cy="755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2930" y="629920"/>
            <a:ext cx="4316095" cy="1022350"/>
          </a:xfrm>
        </p:spPr>
        <p:txBody>
          <a:bodyPr>
            <a:normAutofit/>
          </a:bodyPr>
          <a:lstStyle/>
          <a:p>
            <a:r>
              <a:rPr lang="en-IN" altLang="en-US" dirty="0">
                <a:solidFill>
                  <a:schemeClr val="tx1">
                    <a:lumMod val="75000"/>
                    <a:lumOff val="25000"/>
                  </a:schemeClr>
                </a:solidFill>
                <a:sym typeface="+mn-ea"/>
              </a:rPr>
              <a:t>DEPLOYEMENT</a:t>
            </a:r>
            <a:endParaRPr lang="en-IN" altLang="en-US" dirty="0">
              <a:solidFill>
                <a:schemeClr val="tx1">
                  <a:lumMod val="75000"/>
                  <a:lumOff val="25000"/>
                </a:schemeClr>
              </a:solidFill>
              <a:sym typeface="+mn-ea"/>
            </a:endParaRPr>
          </a:p>
        </p:txBody>
      </p:sp>
      <p:sp>
        <p:nvSpPr>
          <p:cNvPr id="5" name="文本占位符 4"/>
          <p:cNvSpPr>
            <a:spLocks noGrp="1"/>
          </p:cNvSpPr>
          <p:nvPr>
            <p:ph type="body" sz="quarter" idx="13"/>
            <p:custDataLst>
              <p:tags r:id="rId2"/>
            </p:custDataLst>
          </p:nvPr>
        </p:nvSpPr>
        <p:spPr>
          <a:xfrm>
            <a:off x="586740" y="1764030"/>
            <a:ext cx="3956685" cy="4575810"/>
          </a:xfrm>
        </p:spPr>
        <p:txBody>
          <a:bodyPr>
            <a:normAutofit/>
          </a:bodyPr>
          <a:lstStyle/>
          <a:p>
            <a:pPr algn="l">
              <a:lnSpc>
                <a:spcPct val="140000"/>
              </a:lnSpc>
              <a:buClrTx/>
              <a:buSzTx/>
              <a:buNone/>
            </a:pPr>
            <a:r>
              <a:rPr lang="en-IN" altLang="en-US">
                <a:solidFill>
                  <a:schemeClr val="tx1"/>
                </a:solidFill>
                <a:ea typeface="SimSun" panose="02010600030101010101" pitchFamily="2" charset="-122"/>
                <a:sym typeface="+mn-ea"/>
              </a:rPr>
              <a:t>T</a:t>
            </a:r>
            <a:r>
              <a:rPr lang="en-US" altLang="zh-CN">
                <a:solidFill>
                  <a:schemeClr val="tx1"/>
                </a:solidFill>
                <a:ea typeface="SimSun" panose="02010600030101010101" pitchFamily="2" charset="-122"/>
                <a:sym typeface="+mn-ea"/>
              </a:rPr>
              <a:t>he trained decision tree model was deployed on a web server using Flask, a lightweight Python web framework.</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r>
              <a:rPr lang="en-US" altLang="zh-CN">
                <a:solidFill>
                  <a:schemeClr val="tx1"/>
                </a:solidFill>
                <a:ea typeface="SimSun" panose="02010600030101010101" pitchFamily="2" charset="-122"/>
                <a:sym typeface="+mn-ea"/>
              </a:rPr>
              <a:t>This facilitated easy access to the predictive model through a web interface.</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endParaRPr lang="en-US" altLang="zh-CN">
              <a:solidFill>
                <a:schemeClr val="tx1"/>
              </a:solidFill>
              <a:ea typeface="SimSun" panose="02010600030101010101" pitchFamily="2" charset="-122"/>
            </a:endParaRPr>
          </a:p>
        </p:txBody>
      </p:sp>
      <p:pic>
        <p:nvPicPr>
          <p:cNvPr id="101" name="Picture 100"/>
          <p:cNvPicPr/>
          <p:nvPr/>
        </p:nvPicPr>
        <p:blipFill>
          <a:blip r:embed="rId3"/>
          <a:srcRect t="8968" r="48005" b="12412"/>
          <a:stretch>
            <a:fillRect/>
          </a:stretch>
        </p:blipFill>
        <p:spPr>
          <a:xfrm>
            <a:off x="4782820" y="0"/>
            <a:ext cx="7288530" cy="6857365"/>
          </a:xfrm>
          <a:prstGeom prst="rect">
            <a:avLst/>
          </a:prstGeom>
          <a:noFill/>
          <a:ln w="9525">
            <a:noFill/>
          </a:ln>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2930" y="629920"/>
            <a:ext cx="4316095" cy="1022350"/>
          </a:xfrm>
        </p:spPr>
        <p:txBody>
          <a:bodyPr>
            <a:normAutofit fontScale="90000"/>
          </a:bodyPr>
          <a:lstStyle/>
          <a:p>
            <a:r>
              <a:rPr lang="en-IN" altLang="en-US" dirty="0">
                <a:solidFill>
                  <a:schemeClr val="tx1">
                    <a:lumMod val="75000"/>
                    <a:lumOff val="25000"/>
                  </a:schemeClr>
                </a:solidFill>
                <a:sym typeface="+mn-ea"/>
              </a:rPr>
              <a:t>USER INTERFACE</a:t>
            </a:r>
            <a:endParaRPr lang="en-IN" altLang="en-US" dirty="0">
              <a:solidFill>
                <a:schemeClr val="tx1">
                  <a:lumMod val="75000"/>
                  <a:lumOff val="25000"/>
                </a:schemeClr>
              </a:solidFill>
              <a:sym typeface="+mn-ea"/>
            </a:endParaRPr>
          </a:p>
        </p:txBody>
      </p:sp>
      <p:sp>
        <p:nvSpPr>
          <p:cNvPr id="5" name="文本占位符 4"/>
          <p:cNvSpPr>
            <a:spLocks noGrp="1"/>
          </p:cNvSpPr>
          <p:nvPr>
            <p:ph type="body" sz="quarter" idx="13"/>
            <p:custDataLst>
              <p:tags r:id="rId2"/>
            </p:custDataLst>
          </p:nvPr>
        </p:nvSpPr>
        <p:spPr>
          <a:xfrm>
            <a:off x="586740" y="1764030"/>
            <a:ext cx="3956685" cy="4575810"/>
          </a:xfrm>
        </p:spPr>
        <p:txBody>
          <a:bodyPr>
            <a:normAutofit/>
          </a:bodyPr>
          <a:lstStyle/>
          <a:p>
            <a:pPr algn="l">
              <a:lnSpc>
                <a:spcPct val="140000"/>
              </a:lnSpc>
              <a:buClrTx/>
              <a:buSzTx/>
              <a:buNone/>
            </a:pPr>
            <a:r>
              <a:rPr lang="en-US" altLang="zh-CN">
                <a:solidFill>
                  <a:schemeClr val="tx1"/>
                </a:solidFill>
                <a:ea typeface="SimSun" panose="02010600030101010101" pitchFamily="2" charset="-122"/>
                <a:sym typeface="+mn-ea"/>
              </a:rPr>
              <a:t>An HTML form was created to enable users to input relevant data for churn prediction.</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r>
              <a:rPr lang="en-US" altLang="zh-CN">
                <a:solidFill>
                  <a:schemeClr val="tx1"/>
                </a:solidFill>
                <a:ea typeface="SimSun" panose="02010600030101010101" pitchFamily="2" charset="-122"/>
                <a:sym typeface="+mn-ea"/>
              </a:rPr>
              <a:t>The form included fields for essential features such as senior citizenship, partner status, tenure, monthly charges, etc.</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r>
              <a:rPr lang="en-US" altLang="zh-CN">
                <a:solidFill>
                  <a:schemeClr val="tx1"/>
                </a:solidFill>
                <a:ea typeface="SimSun" panose="02010600030101010101" pitchFamily="2" charset="-122"/>
                <a:sym typeface="+mn-ea"/>
              </a:rPr>
              <a:t>Users could submit their data through the form, triggering the model to make predictions on churn probability</a:t>
            </a:r>
            <a:endParaRPr lang="en-US" altLang="zh-CN" b="0">
              <a:solidFill>
                <a:schemeClr val="tx1"/>
              </a:solidFill>
              <a:latin typeface="Arial" panose="020B0604020202020204" pitchFamily="34" charset="0"/>
              <a:ea typeface="SimSun" panose="02010600030101010101" pitchFamily="2" charset="-122"/>
            </a:endParaRPr>
          </a:p>
          <a:p>
            <a:pPr algn="l">
              <a:lnSpc>
                <a:spcPct val="140000"/>
              </a:lnSpc>
              <a:buClrTx/>
              <a:buSzTx/>
              <a:buNone/>
            </a:pPr>
            <a:endParaRPr lang="en-US" altLang="zh-CN">
              <a:solidFill>
                <a:schemeClr val="tx1"/>
              </a:solidFill>
              <a:ea typeface="SimSun" panose="02010600030101010101" pitchFamily="2" charset="-122"/>
            </a:endParaRPr>
          </a:p>
        </p:txBody>
      </p:sp>
      <p:pic>
        <p:nvPicPr>
          <p:cNvPr id="2" name="Picture 1"/>
          <p:cNvPicPr>
            <a:picLocks noChangeAspect="1"/>
          </p:cNvPicPr>
          <p:nvPr/>
        </p:nvPicPr>
        <p:blipFill>
          <a:blip r:embed="rId3"/>
          <a:stretch>
            <a:fillRect/>
          </a:stretch>
        </p:blipFill>
        <p:spPr>
          <a:xfrm>
            <a:off x="5468620" y="1122045"/>
            <a:ext cx="6610985" cy="404812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custDataLst>
              <p:tags r:id="rId1"/>
            </p:custDataLst>
          </p:nvPr>
        </p:nvSpPr>
        <p:spPr/>
        <p:txBody>
          <a:bodyPr/>
          <a:lstStyle/>
          <a:p>
            <a:r>
              <a:rPr lang="en-US" altLang="zh-CN">
                <a:solidFill>
                  <a:schemeClr val="tx1"/>
                </a:solidFill>
                <a:ea typeface="SimSun" panose="02010600030101010101" pitchFamily="2" charset="-122"/>
                <a:sym typeface="+mn-ea"/>
              </a:rPr>
              <a:t>By following this structured workflow, the project was successfully developed as a</a:t>
            </a:r>
            <a:r>
              <a:rPr lang="en-US" altLang="zh-CN">
                <a:solidFill>
                  <a:schemeClr val="tx1"/>
                </a:solidFill>
                <a:ea typeface="SimSun" panose="02010600030101010101" pitchFamily="2" charset="-122"/>
                <a:sym typeface="+mn-ea"/>
              </a:rPr>
              <a:t> predictive model for customer churn and made it accessible through a user-friendly web interface. This documentation provides a gist of the project's methodology and outcomes. For a more detailed analysis and insights, please refer to the complete project.</a:t>
            </a:r>
            <a:endParaRPr lang="en-US" altLang="zh-CN">
              <a:solidFill>
                <a:schemeClr val="tx1"/>
              </a:solidFill>
              <a:ea typeface="SimSun" panose="02010600030101010101" pitchFamily="2" charset="-122"/>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6"/>
          <p:cNvSpPr>
            <a:spLocks noGrp="1"/>
          </p:cNvSpPr>
          <p:nvPr>
            <p:ph type="body" sz="quarter" idx="13"/>
          </p:nvPr>
        </p:nvSpPr>
        <p:spPr>
          <a:xfrm>
            <a:off x="2526030" y="1133475"/>
            <a:ext cx="6617970" cy="3419475"/>
          </a:xfrm>
        </p:spPr>
        <p:txBody>
          <a:bodyPr>
            <a:noAutofit/>
          </a:bodyPr>
          <a:lstStyle/>
          <a:p>
            <a:pPr algn="ctr"/>
            <a:r>
              <a:rPr lang="en-IN" altLang="en-US" sz="6000" b="1" dirty="0">
                <a:solidFill>
                  <a:schemeClr val="tx1">
                    <a:lumMod val="75000"/>
                    <a:lumOff val="25000"/>
                  </a:schemeClr>
                </a:solidFill>
              </a:rPr>
              <a:t>THANKS </a:t>
            </a:r>
            <a:endParaRPr lang="en-IN" altLang="en-US" sz="6000" b="1" dirty="0">
              <a:solidFill>
                <a:schemeClr val="tx1">
                  <a:lumMod val="75000"/>
                  <a:lumOff val="25000"/>
                </a:schemeClr>
              </a:solidFill>
            </a:endParaRPr>
          </a:p>
          <a:p>
            <a:pPr algn="ctr"/>
            <a:r>
              <a:rPr lang="en-IN" altLang="en-US" sz="6000" b="1" dirty="0">
                <a:solidFill>
                  <a:schemeClr val="tx1">
                    <a:lumMod val="75000"/>
                    <a:lumOff val="25000"/>
                  </a:schemeClr>
                </a:solidFill>
              </a:rPr>
              <a:t>FOR THE OPPORTUNITY</a:t>
            </a:r>
            <a:endParaRPr lang="en-IN" altLang="en-US" sz="6000" b="1" dirty="0">
              <a:solidFill>
                <a:schemeClr val="tx1">
                  <a:lumMod val="75000"/>
                  <a:lumOff val="25000"/>
                </a:schemeClr>
              </a:solidFill>
            </a:endParaRPr>
          </a:p>
        </p:txBody>
      </p:sp>
      <p:sp>
        <p:nvSpPr>
          <p:cNvPr id="32" name="文本框 31"/>
          <p:cNvSpPr txBox="1"/>
          <p:nvPr/>
        </p:nvSpPr>
        <p:spPr>
          <a:xfrm>
            <a:off x="2374624" y="5203333"/>
            <a:ext cx="1222309" cy="755650"/>
          </a:xfrm>
          <a:prstGeom prst="rect">
            <a:avLst/>
          </a:prstGeom>
          <a:noFill/>
        </p:spPr>
        <p:txBody>
          <a:bodyPr wrap="square" rtlCol="0">
            <a:spAutoFit/>
          </a:bodyPr>
          <a:lstStyle/>
          <a:p>
            <a:pPr algn="ctr"/>
            <a:r>
              <a:rPr lang="en-US" altLang="zh-CN" sz="4320" b="1" dirty="0">
                <a:solidFill>
                  <a:schemeClr val="bg1">
                    <a:alpha val="72000"/>
                  </a:schemeClr>
                </a:solidFill>
                <a:ea typeface="Arial" panose="020B0604020202020204" pitchFamily="34" charset="0"/>
              </a:rPr>
              <a:t>01</a:t>
            </a:r>
            <a:endParaRPr lang="zh-CN" altLang="en-US" sz="4320" b="1" dirty="0">
              <a:solidFill>
                <a:schemeClr val="bg1">
                  <a:alpha val="72000"/>
                </a:schemeClr>
              </a:solidFill>
              <a:ea typeface="Arial" panose="020B0604020202020204" pitchFamily="34" charset="0"/>
            </a:endParaRPr>
          </a:p>
        </p:txBody>
      </p:sp>
      <p:sp>
        <p:nvSpPr>
          <p:cNvPr id="44" name="Rounded Rectangle 43"/>
          <p:cNvSpPr/>
          <p:nvPr/>
        </p:nvSpPr>
        <p:spPr>
          <a:xfrm>
            <a:off x="575310" y="1133475"/>
            <a:ext cx="1125220" cy="420370"/>
          </a:xfrm>
          <a:prstGeom prst="round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5" name="Rectangles 44"/>
          <p:cNvSpPr/>
          <p:nvPr/>
        </p:nvSpPr>
        <p:spPr>
          <a:xfrm>
            <a:off x="4946650" y="6445885"/>
            <a:ext cx="2459355" cy="21018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6" name="Rounded Rectangle 45"/>
          <p:cNvSpPr/>
          <p:nvPr/>
        </p:nvSpPr>
        <p:spPr>
          <a:xfrm>
            <a:off x="10710545" y="73025"/>
            <a:ext cx="1481455" cy="759460"/>
          </a:xfrm>
          <a:prstGeom prst="round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8"/>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31.xml><?xml version="1.0" encoding="utf-8"?>
<p:tagLst xmlns:p="http://schemas.openxmlformats.org/presentationml/2006/main">
  <p:tag name="KSO_WM_UNIT_ISCONTENTSTITLE" val="0"/>
  <p:tag name="KSO_WM_UNIT_PRESET_TEXT" val="Click here to add to the title"/>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82_10*a*1"/>
  <p:tag name="KSO_WM_TEMPLATE_CATEGORY" val="custom"/>
  <p:tag name="KSO_WM_TEMPLATE_INDEX" val="20202582"/>
  <p:tag name="KSO_WM_UNIT_LAYERLEVEL" val="1"/>
  <p:tag name="KSO_WM_TAG_VERSION" val="1.0"/>
  <p:tag name="KSO_WM_BEAUTIFY_FLAG" val="#wm#"/>
</p:tagLst>
</file>

<file path=ppt/tags/tag232.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582_10*f*1"/>
  <p:tag name="KSO_WM_TEMPLATE_CATEGORY" val="custom"/>
  <p:tag name="KSO_WM_TEMPLATE_INDEX" val="20202582"/>
  <p:tag name="KSO_WM_UNIT_LAYERLEVEL" val="1"/>
  <p:tag name="KSO_WM_TAG_VERSION" val="1.0"/>
  <p:tag name="KSO_WM_BEAUTIFY_FLAG" val="#wm#"/>
</p:tagLst>
</file>

<file path=ppt/tags/tag233.xml><?xml version="1.0" encoding="utf-8"?>
<p:tagLst xmlns:p="http://schemas.openxmlformats.org/presentationml/2006/main">
  <p:tag name="KSO_WM_SLIDE_ID" val="custom20202582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56*411"/>
  <p:tag name="KSO_WM_SLIDE_POSITION" val="45*49"/>
  <p:tag name="KSO_WM_TAG_VERSION" val="1.0"/>
  <p:tag name="KSO_WM_BEAUTIFY_FLAG" val="#wm#"/>
  <p:tag name="KSO_WM_TEMPLATE_CATEGORY" val="custom"/>
  <p:tag name="KSO_WM_TEMPLATE_INDEX" val="20202582"/>
  <p:tag name="KSO_WM_SLIDE_LAYOUT" val="a_d_f"/>
  <p:tag name="KSO_WM_SLIDE_LAYOUT_CNT" val="1_1_1"/>
</p:tagLst>
</file>

<file path=ppt/tags/tag234.xml><?xml version="1.0" encoding="utf-8"?>
<p:tagLst xmlns:p="http://schemas.openxmlformats.org/presentationml/2006/main">
  <p:tag name="KSO_WM_UNIT_ISCONTENTSTITLE" val="0"/>
  <p:tag name="KSO_WM_UNIT_PRESET_TEXT" val="Click here to add to the title"/>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82_10*a*1"/>
  <p:tag name="KSO_WM_TEMPLATE_CATEGORY" val="custom"/>
  <p:tag name="KSO_WM_TEMPLATE_INDEX" val="20202582"/>
  <p:tag name="KSO_WM_UNIT_LAYERLEVEL" val="1"/>
  <p:tag name="KSO_WM_TAG_VERSION" val="1.0"/>
  <p:tag name="KSO_WM_BEAUTIFY_FLAG" val="#wm#"/>
</p:tagLst>
</file>

<file path=ppt/tags/tag235.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582_10*f*1"/>
  <p:tag name="KSO_WM_TEMPLATE_CATEGORY" val="custom"/>
  <p:tag name="KSO_WM_TEMPLATE_INDEX" val="20202582"/>
  <p:tag name="KSO_WM_UNIT_LAYERLEVEL" val="1"/>
  <p:tag name="KSO_WM_TAG_VERSION" val="1.0"/>
  <p:tag name="KSO_WM_BEAUTIFY_FLAG" val="#wm#"/>
</p:tagLst>
</file>

<file path=ppt/tags/tag236.xml><?xml version="1.0" encoding="utf-8"?>
<p:tagLst xmlns:p="http://schemas.openxmlformats.org/presentationml/2006/main">
  <p:tag name="KSO_WM_SLIDE_ID" val="custom20202582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56*411"/>
  <p:tag name="KSO_WM_SLIDE_POSITION" val="45*49"/>
  <p:tag name="KSO_WM_TAG_VERSION" val="1.0"/>
  <p:tag name="KSO_WM_BEAUTIFY_FLAG" val="#wm#"/>
  <p:tag name="KSO_WM_TEMPLATE_CATEGORY" val="custom"/>
  <p:tag name="KSO_WM_TEMPLATE_INDEX" val="20202582"/>
  <p:tag name="KSO_WM_SLIDE_LAYOUT" val="a_d_f"/>
  <p:tag name="KSO_WM_SLIDE_LAYOUT_CNT" val="1_1_1"/>
</p:tagLst>
</file>

<file path=ppt/tags/tag237.xml><?xml version="1.0" encoding="utf-8"?>
<p:tagLst xmlns:p="http://schemas.openxmlformats.org/presentationml/2006/main">
  <p:tag name="KSO_WM_UNIT_ISCONTENTSTITLE" val="0"/>
  <p:tag name="KSO_WM_UNIT_PRESET_TEXT" val="Click here to add to the title"/>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82_10*a*1"/>
  <p:tag name="KSO_WM_TEMPLATE_CATEGORY" val="custom"/>
  <p:tag name="KSO_WM_TEMPLATE_INDEX" val="20202582"/>
  <p:tag name="KSO_WM_UNIT_LAYERLEVEL" val="1"/>
  <p:tag name="KSO_WM_TAG_VERSION" val="1.0"/>
  <p:tag name="KSO_WM_BEAUTIFY_FLAG" val="#wm#"/>
</p:tagLst>
</file>

<file path=ppt/tags/tag238.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582_10*f*1"/>
  <p:tag name="KSO_WM_TEMPLATE_CATEGORY" val="custom"/>
  <p:tag name="KSO_WM_TEMPLATE_INDEX" val="20202582"/>
  <p:tag name="KSO_WM_UNIT_LAYERLEVEL" val="1"/>
  <p:tag name="KSO_WM_TAG_VERSION" val="1.0"/>
  <p:tag name="KSO_WM_BEAUTIFY_FLAG" val="#wm#"/>
</p:tagLst>
</file>

<file path=ppt/tags/tag239.xml><?xml version="1.0" encoding="utf-8"?>
<p:tagLst xmlns:p="http://schemas.openxmlformats.org/presentationml/2006/main">
  <p:tag name="KSO_WM_SLIDE_ID" val="custom20202582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56*411"/>
  <p:tag name="KSO_WM_SLIDE_POSITION" val="45*49"/>
  <p:tag name="KSO_WM_TAG_VERSION" val="1.0"/>
  <p:tag name="KSO_WM_BEAUTIFY_FLAG" val="#wm#"/>
  <p:tag name="KSO_WM_TEMPLATE_CATEGORY" val="custom"/>
  <p:tag name="KSO_WM_TEMPLATE_INDEX" val="20202582"/>
  <p:tag name="KSO_WM_SLIDE_LAYOUT" val="a_d_f"/>
  <p:tag name="KSO_WM_SLIDE_LAYOUT_CNT" val="1_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PRESET_TEXT" val="Click here to add to the title"/>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82_10*a*1"/>
  <p:tag name="KSO_WM_TEMPLATE_CATEGORY" val="custom"/>
  <p:tag name="KSO_WM_TEMPLATE_INDEX" val="20202582"/>
  <p:tag name="KSO_WM_UNIT_LAYERLEVEL" val="1"/>
  <p:tag name="KSO_WM_TAG_VERSION" val="1.0"/>
  <p:tag name="KSO_WM_BEAUTIFY_FLAG" val="#wm#"/>
</p:tagLst>
</file>

<file path=ppt/tags/tag241.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582_10*f*1"/>
  <p:tag name="KSO_WM_TEMPLATE_CATEGORY" val="custom"/>
  <p:tag name="KSO_WM_TEMPLATE_INDEX" val="20202582"/>
  <p:tag name="KSO_WM_UNIT_LAYERLEVEL" val="1"/>
  <p:tag name="KSO_WM_TAG_VERSION" val="1.0"/>
  <p:tag name="KSO_WM_BEAUTIFY_FLAG" val="#wm#"/>
</p:tagLst>
</file>

<file path=ppt/tags/tag242.xml><?xml version="1.0" encoding="utf-8"?>
<p:tagLst xmlns:p="http://schemas.openxmlformats.org/presentationml/2006/main">
  <p:tag name="KSO_WM_SLIDE_ID" val="custom20202582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56*411"/>
  <p:tag name="KSO_WM_SLIDE_POSITION" val="45*49"/>
  <p:tag name="KSO_WM_TAG_VERSION" val="1.0"/>
  <p:tag name="KSO_WM_BEAUTIFY_FLAG" val="#wm#"/>
  <p:tag name="KSO_WM_TEMPLATE_CATEGORY" val="custom"/>
  <p:tag name="KSO_WM_TEMPLATE_INDEX" val="20202582"/>
  <p:tag name="KSO_WM_SLIDE_LAYOUT" val="a_d_f"/>
  <p:tag name="KSO_WM_SLIDE_LAYOUT_CNT" val="1_1_1"/>
</p:tagLst>
</file>

<file path=ppt/tags/tag243.xml><?xml version="1.0" encoding="utf-8"?>
<p:tagLst xmlns:p="http://schemas.openxmlformats.org/presentationml/2006/main">
  <p:tag name="KSO_WM_UNIT_ISCONTENTSTITLE" val="0"/>
  <p:tag name="KSO_WM_UNIT_PRESET_TEXT" val="Click here to add to the title"/>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82_10*a*1"/>
  <p:tag name="KSO_WM_TEMPLATE_CATEGORY" val="custom"/>
  <p:tag name="KSO_WM_TEMPLATE_INDEX" val="20202582"/>
  <p:tag name="KSO_WM_UNIT_LAYERLEVEL" val="1"/>
  <p:tag name="KSO_WM_TAG_VERSION" val="1.0"/>
  <p:tag name="KSO_WM_BEAUTIFY_FLAG" val="#wm#"/>
</p:tagLst>
</file>

<file path=ppt/tags/tag244.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582_10*f*1"/>
  <p:tag name="KSO_WM_TEMPLATE_CATEGORY" val="custom"/>
  <p:tag name="KSO_WM_TEMPLATE_INDEX" val="20202582"/>
  <p:tag name="KSO_WM_UNIT_LAYERLEVEL" val="1"/>
  <p:tag name="KSO_WM_TAG_VERSION" val="1.0"/>
  <p:tag name="KSO_WM_BEAUTIFY_FLAG" val="#wm#"/>
</p:tagLst>
</file>

<file path=ppt/tags/tag245.xml><?xml version="1.0" encoding="utf-8"?>
<p:tagLst xmlns:p="http://schemas.openxmlformats.org/presentationml/2006/main">
  <p:tag name="KSO_WM_SLIDE_ID" val="custom20202582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56*411"/>
  <p:tag name="KSO_WM_SLIDE_POSITION" val="45*49"/>
  <p:tag name="KSO_WM_TAG_VERSION" val="1.0"/>
  <p:tag name="KSO_WM_BEAUTIFY_FLAG" val="#wm#"/>
  <p:tag name="KSO_WM_TEMPLATE_CATEGORY" val="custom"/>
  <p:tag name="KSO_WM_TEMPLATE_INDEX" val="20202582"/>
  <p:tag name="KSO_WM_SLIDE_LAYOUT" val="a_d_f"/>
  <p:tag name="KSO_WM_SLIDE_LAYOUT_CNT" val="1_1_1"/>
</p:tagLst>
</file>

<file path=ppt/tags/tag246.xml><?xml version="1.0" encoding="utf-8"?>
<p:tagLst xmlns:p="http://schemas.openxmlformats.org/presentationml/2006/main">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82_9*f*1"/>
  <p:tag name="KSO_WM_TEMPLATE_CATEGORY" val="custom"/>
  <p:tag name="KSO_WM_TEMPLATE_INDEX" val="20202582"/>
  <p:tag name="KSO_WM_UNIT_LAYERLEVEL" val="1"/>
  <p:tag name="KSO_WM_TAG_VERSION" val="1.0"/>
  <p:tag name="KSO_WM_BEAUTIFY_FLAG" val="#wm#"/>
</p:tagLst>
</file>

<file path=ppt/tags/tag247.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Words>
  <Application>WPS Presentation</Application>
  <PresentationFormat>Widescreen</PresentationFormat>
  <Paragraphs>50</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汉仪旗黑-85S</vt:lpstr>
      <vt:lpstr>Microsoft YaHei</vt:lpstr>
      <vt:lpstr>Droid Serif</vt:lpstr>
      <vt:lpstr>Segoe Print</vt:lpstr>
      <vt:lpstr>Montserrat Semi Bold</vt:lpstr>
      <vt:lpstr>Titillium</vt:lpstr>
      <vt:lpstr>Segoe UI</vt:lpstr>
      <vt:lpstr>Arial Unicode MS</vt:lpstr>
      <vt:lpstr>Calibri</vt:lpstr>
      <vt:lpstr>Office Theme</vt:lpstr>
      <vt:lpstr>PowerPoint 演示文稿</vt:lpstr>
      <vt:lpstr>Text Box</vt:lpstr>
      <vt:lpstr>DATA PREPROCESSING</vt:lpstr>
      <vt:lpstr>PowerPoint 演示文稿</vt:lpstr>
      <vt:lpstr>DATA ANALYSIS</vt:lpstr>
      <vt:lpstr>DATA ANALYSIS</vt:lpstr>
      <vt:lpstr>DEPLOYEMENT</vt:lpstr>
      <vt:lpstr>Click here to add to the title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Esa 119 CSE-B</cp:lastModifiedBy>
  <cp:revision>19</cp:revision>
  <dcterms:created xsi:type="dcterms:W3CDTF">2019-10-24T03:58:00Z</dcterms:created>
  <dcterms:modified xsi:type="dcterms:W3CDTF">2024-05-18T11:41:38Z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B382797CEBF1460E8D6975D987DE93D6_13</vt:lpwstr>
  </property>
</Properties>
</file>