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5482649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5482649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482649e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482649e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5482649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5482649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5482649e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5482649e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f4f17b5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f4f17b5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are constantly evolving in a way where user interaction isn’t just playing the game. User’s also love to watch the game. 27 million people tuned in to watch the League of Legends world championship.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Viewer interaction with a game could increase the </a:t>
            </a:r>
            <a:r>
              <a:rPr lang="en"/>
              <a:t>value</a:t>
            </a:r>
            <a:r>
              <a:rPr lang="en"/>
              <a:t> of eSports </a:t>
            </a:r>
            <a:r>
              <a:rPr lang="en"/>
              <a:t>entertainment</a:t>
            </a:r>
            <a:r>
              <a:rPr lang="en"/>
              <a:t> industry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https://ftw.usatoday.com/2014/12/league-of-legends-worlds-viewership-esports-world-series-nba-finals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482649e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482649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UXewCUXz5O4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46025"/>
            <a:ext cx="8520600" cy="14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Glimmer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97025"/>
            <a:ext cx="8520600" cy="16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15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DesRoches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Garcia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 Lahr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Alexandra Pasinski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Advisor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TBD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29325"/>
            <a:ext cx="3085723" cy="17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625" y="2492375"/>
            <a:ext cx="1997676" cy="199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Glimmer is a software API that is aimed for game developers to use as an easy way to integrate web video streaming chat interaction within their game.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to help the developers create a new way of interaction for players and viewers of their game.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We use the term OTMP (One-to-many player game) to describe this form of interaction.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375" y="1329375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Stream Chat Interaction?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chat interaction within a video game works by taking input commands from chat (EX: !potion) and changing the state of the game for the player streaming based on the commands.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This can create a unique gameplay experience for the player and increased stream interaction for the viewers.</a:t>
            </a:r>
            <a:endParaRPr/>
          </a:p>
        </p:txBody>
      </p:sp>
      <p:pic>
        <p:nvPicPr>
          <p:cNvPr descr="http://store.steampowered.com/app/386940/" id="71" name="Google Shape;71;p15" title="Ultimate Chicken Horse Update #3: Twitch Votes, Better Lobby Info and New Conten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35950"/>
            <a:ext cx="44196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581150" y="4568875"/>
            <a:ext cx="4401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     Play till 0:45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it for?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757100" y="1152475"/>
            <a:ext cx="50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The API would be used by game developers to integrate with their video games. Game developers across all platforms are our target audience.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Streaming services, such as Twitch.tv, have large user bases that game developers will now have the ability to reach using our API. 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9060" l="29488" r="32530" t="2545"/>
          <a:stretch/>
        </p:blipFill>
        <p:spPr>
          <a:xfrm>
            <a:off x="311700" y="1017725"/>
            <a:ext cx="3051671" cy="35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644300" y="810050"/>
            <a:ext cx="41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There are no obvious alternatives already available on the market as most solutions relating to the problem of live stream integration are developed in-house and not open sourced to the larger game development industry.</a:t>
            </a:r>
            <a:r>
              <a:rPr lang="en">
                <a:solidFill>
                  <a:srgbClr val="D9D9D9"/>
                </a:solidFill>
              </a:rPr>
              <a:t> 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One example of an OTMP game is </a:t>
            </a:r>
            <a:r>
              <a:rPr lang="en">
                <a:solidFill>
                  <a:srgbClr val="CCCCCC"/>
                </a:solidFill>
              </a:rPr>
              <a:t>Warhammer: Vermintide 2, where the developers put in options for viewers to vote on what change happens next in the game.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5" y="1558300"/>
            <a:ext cx="4630675" cy="260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worthwhile?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91525"/>
            <a:ext cx="85206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27 million people tuned in to live streaming services to watch the League of Legends world championship.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large potential market of users that game developers could reach by integrating live streaming chat interaction into their games.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API will likely be the only open source solution available on the market for some time.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94700"/>
            <a:ext cx="8520600" cy="23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Questions?</a:t>
            </a:r>
            <a:endParaRPr sz="6000">
              <a:solidFill>
                <a:srgbClr val="FFFFFF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2734363"/>
            <a:ext cx="2781300" cy="164782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