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34"/>
  </p:notesMasterIdLst>
  <p:sldIdLst>
    <p:sldId id="257" r:id="rId7"/>
    <p:sldId id="263" r:id="rId8"/>
    <p:sldId id="2134804420" r:id="rId9"/>
    <p:sldId id="2134804421" r:id="rId10"/>
    <p:sldId id="2539" r:id="rId11"/>
    <p:sldId id="608" r:id="rId12"/>
    <p:sldId id="342" r:id="rId13"/>
    <p:sldId id="2134804419" r:id="rId14"/>
    <p:sldId id="420" r:id="rId15"/>
    <p:sldId id="2583" r:id="rId16"/>
    <p:sldId id="2134804514" r:id="rId17"/>
    <p:sldId id="2134804513" r:id="rId18"/>
    <p:sldId id="2584" r:id="rId19"/>
    <p:sldId id="2134804517" r:id="rId20"/>
    <p:sldId id="2134804519" r:id="rId21"/>
    <p:sldId id="2134804518" r:id="rId22"/>
    <p:sldId id="2134804516" r:id="rId23"/>
    <p:sldId id="2134804515" r:id="rId24"/>
    <p:sldId id="2585" r:id="rId25"/>
    <p:sldId id="2586" r:id="rId26"/>
    <p:sldId id="2134804520" r:id="rId27"/>
    <p:sldId id="2134804509" r:id="rId28"/>
    <p:sldId id="2134804508" r:id="rId29"/>
    <p:sldId id="2134804510" r:id="rId30"/>
    <p:sldId id="2134804512" r:id="rId31"/>
    <p:sldId id="2134804511" r:id="rId32"/>
    <p:sldId id="213480441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Esteban" userId="4179fe2b-0a00-4fef-8668-7865b0747bef" providerId="ADAL" clId="{239908F7-1D92-4CDD-BE26-448A99A9005A}"/>
    <pc:docChg chg="custSel addSld modSld sldOrd">
      <pc:chgData name="Andres Esteban" userId="4179fe2b-0a00-4fef-8668-7865b0747bef" providerId="ADAL" clId="{239908F7-1D92-4CDD-BE26-448A99A9005A}" dt="2020-11-23T05:45:59.332" v="119" actId="1076"/>
      <pc:docMkLst>
        <pc:docMk/>
      </pc:docMkLst>
      <pc:sldChg chg="modSp mod">
        <pc:chgData name="Andres Esteban" userId="4179fe2b-0a00-4fef-8668-7865b0747bef" providerId="ADAL" clId="{239908F7-1D92-4CDD-BE26-448A99A9005A}" dt="2020-11-23T05:45:59.332" v="119" actId="1076"/>
        <pc:sldMkLst>
          <pc:docMk/>
          <pc:sldMk cId="705430315" sldId="2583"/>
        </pc:sldMkLst>
        <pc:picChg chg="mod">
          <ac:chgData name="Andres Esteban" userId="4179fe2b-0a00-4fef-8668-7865b0747bef" providerId="ADAL" clId="{239908F7-1D92-4CDD-BE26-448A99A9005A}" dt="2020-11-23T05:45:53.758" v="117" actId="1076"/>
          <ac:picMkLst>
            <pc:docMk/>
            <pc:sldMk cId="705430315" sldId="2583"/>
            <ac:picMk id="3" creationId="{B2A892AD-28BD-412B-9E87-A093F495C1C2}"/>
          </ac:picMkLst>
        </pc:picChg>
        <pc:picChg chg="mod">
          <ac:chgData name="Andres Esteban" userId="4179fe2b-0a00-4fef-8668-7865b0747bef" providerId="ADAL" clId="{239908F7-1D92-4CDD-BE26-448A99A9005A}" dt="2020-11-23T05:45:59.332" v="119" actId="1076"/>
          <ac:picMkLst>
            <pc:docMk/>
            <pc:sldMk cId="705430315" sldId="2583"/>
            <ac:picMk id="9" creationId="{C4F76128-AFA8-4984-A02F-1775E13F8C32}"/>
          </ac:picMkLst>
        </pc:picChg>
      </pc:sldChg>
      <pc:sldChg chg="addSp delSp modSp mod">
        <pc:chgData name="Andres Esteban" userId="4179fe2b-0a00-4fef-8668-7865b0747bef" providerId="ADAL" clId="{239908F7-1D92-4CDD-BE26-448A99A9005A}" dt="2020-11-23T04:26:50.998" v="77" actId="20577"/>
        <pc:sldMkLst>
          <pc:docMk/>
          <pc:sldMk cId="3407216817" sldId="2584"/>
        </pc:sldMkLst>
        <pc:spChg chg="mod">
          <ac:chgData name="Andres Esteban" userId="4179fe2b-0a00-4fef-8668-7865b0747bef" providerId="ADAL" clId="{239908F7-1D92-4CDD-BE26-448A99A9005A}" dt="2020-11-23T04:26:50.998" v="77" actId="20577"/>
          <ac:spMkLst>
            <pc:docMk/>
            <pc:sldMk cId="3407216817" sldId="2584"/>
            <ac:spMk id="5" creationId="{D4094A17-6C7A-4084-ACF4-A1864F58F69D}"/>
          </ac:spMkLst>
        </pc:spChg>
        <pc:picChg chg="del mod">
          <ac:chgData name="Andres Esteban" userId="4179fe2b-0a00-4fef-8668-7865b0747bef" providerId="ADAL" clId="{239908F7-1D92-4CDD-BE26-448A99A9005A}" dt="2020-11-23T04:25:42.709" v="33" actId="478"/>
          <ac:picMkLst>
            <pc:docMk/>
            <pc:sldMk cId="3407216817" sldId="2584"/>
            <ac:picMk id="10" creationId="{33BA76CA-91BF-4A97-9D7C-CD4F1D10C703}"/>
          </ac:picMkLst>
        </pc:picChg>
        <pc:picChg chg="add mod">
          <ac:chgData name="Andres Esteban" userId="4179fe2b-0a00-4fef-8668-7865b0747bef" providerId="ADAL" clId="{239908F7-1D92-4CDD-BE26-448A99A9005A}" dt="2020-11-23T04:25:49.945" v="36" actId="1076"/>
          <ac:picMkLst>
            <pc:docMk/>
            <pc:sldMk cId="3407216817" sldId="2584"/>
            <ac:picMk id="12" creationId="{F4CE316C-0D8E-4292-AE98-7DC681EAAD1D}"/>
          </ac:picMkLst>
        </pc:picChg>
      </pc:sldChg>
      <pc:sldChg chg="addSp delSp modSp mod">
        <pc:chgData name="Andres Esteban" userId="4179fe2b-0a00-4fef-8668-7865b0747bef" providerId="ADAL" clId="{239908F7-1D92-4CDD-BE26-448A99A9005A}" dt="2020-11-23T05:44:20.784" v="115" actId="478"/>
        <pc:sldMkLst>
          <pc:docMk/>
          <pc:sldMk cId="1180805468" sldId="2586"/>
        </pc:sldMkLst>
        <pc:spChg chg="del">
          <ac:chgData name="Andres Esteban" userId="4179fe2b-0a00-4fef-8668-7865b0747bef" providerId="ADAL" clId="{239908F7-1D92-4CDD-BE26-448A99A9005A}" dt="2020-11-23T05:44:20.784" v="115" actId="478"/>
          <ac:spMkLst>
            <pc:docMk/>
            <pc:sldMk cId="1180805468" sldId="2586"/>
            <ac:spMk id="5" creationId="{5A6177CB-914D-463F-8EB0-B7BF4AD3DF4F}"/>
          </ac:spMkLst>
        </pc:spChg>
        <pc:spChg chg="del">
          <ac:chgData name="Andres Esteban" userId="4179fe2b-0a00-4fef-8668-7865b0747bef" providerId="ADAL" clId="{239908F7-1D92-4CDD-BE26-448A99A9005A}" dt="2020-11-23T05:35:49.504" v="100" actId="478"/>
          <ac:spMkLst>
            <pc:docMk/>
            <pc:sldMk cId="1180805468" sldId="2586"/>
            <ac:spMk id="6" creationId="{7CF86BBE-0460-4C44-8503-CA744B873C0B}"/>
          </ac:spMkLst>
        </pc:spChg>
        <pc:spChg chg="del">
          <ac:chgData name="Andres Esteban" userId="4179fe2b-0a00-4fef-8668-7865b0747bef" providerId="ADAL" clId="{239908F7-1D92-4CDD-BE26-448A99A9005A}" dt="2020-11-23T05:35:50.440" v="101" actId="478"/>
          <ac:spMkLst>
            <pc:docMk/>
            <pc:sldMk cId="1180805468" sldId="2586"/>
            <ac:spMk id="7" creationId="{6C6CA9D7-05D2-43C3-ACD5-9B55700B4485}"/>
          </ac:spMkLst>
        </pc:spChg>
        <pc:spChg chg="del">
          <ac:chgData name="Andres Esteban" userId="4179fe2b-0a00-4fef-8668-7865b0747bef" providerId="ADAL" clId="{239908F7-1D92-4CDD-BE26-448A99A9005A}" dt="2020-11-23T05:35:51.375" v="102" actId="478"/>
          <ac:spMkLst>
            <pc:docMk/>
            <pc:sldMk cId="1180805468" sldId="2586"/>
            <ac:spMk id="8" creationId="{9768587F-61F7-464C-BF0F-643A114FA658}"/>
          </ac:spMkLst>
        </pc:spChg>
        <pc:graphicFrameChg chg="del">
          <ac:chgData name="Andres Esteban" userId="4179fe2b-0a00-4fef-8668-7865b0747bef" providerId="ADAL" clId="{239908F7-1D92-4CDD-BE26-448A99A9005A}" dt="2020-11-23T05:01:55.799" v="98" actId="478"/>
          <ac:graphicFrameMkLst>
            <pc:docMk/>
            <pc:sldMk cId="1180805468" sldId="2586"/>
            <ac:graphicFrameMk id="2" creationId="{F06662DC-D1C4-4464-8E5F-CAB9A832F70A}"/>
          </ac:graphicFrameMkLst>
        </pc:graphicFrameChg>
        <pc:graphicFrameChg chg="del">
          <ac:chgData name="Andres Esteban" userId="4179fe2b-0a00-4fef-8668-7865b0747bef" providerId="ADAL" clId="{239908F7-1D92-4CDD-BE26-448A99A9005A}" dt="2020-11-23T05:35:47.031" v="99" actId="478"/>
          <ac:graphicFrameMkLst>
            <pc:docMk/>
            <pc:sldMk cId="1180805468" sldId="2586"/>
            <ac:graphicFrameMk id="4" creationId="{AD67B991-6649-49CD-AAFF-E37DE4ACF743}"/>
          </ac:graphicFrameMkLst>
        </pc:graphicFrameChg>
        <pc:picChg chg="add mod">
          <ac:chgData name="Andres Esteban" userId="4179fe2b-0a00-4fef-8668-7865b0747bef" providerId="ADAL" clId="{239908F7-1D92-4CDD-BE26-448A99A9005A}" dt="2020-11-23T05:44:08.909" v="112" actId="1076"/>
          <ac:picMkLst>
            <pc:docMk/>
            <pc:sldMk cId="1180805468" sldId="2586"/>
            <ac:picMk id="10" creationId="{4013CC5C-43A3-4C16-8DD9-F6D37F96400D}"/>
          </ac:picMkLst>
        </pc:picChg>
        <pc:picChg chg="add mod">
          <ac:chgData name="Andres Esteban" userId="4179fe2b-0a00-4fef-8668-7865b0747bef" providerId="ADAL" clId="{239908F7-1D92-4CDD-BE26-448A99A9005A}" dt="2020-11-23T05:44:18.546" v="114" actId="1076"/>
          <ac:picMkLst>
            <pc:docMk/>
            <pc:sldMk cId="1180805468" sldId="2586"/>
            <ac:picMk id="12" creationId="{06F52431-FA0C-4FD0-AFFC-FE48636BC0CD}"/>
          </ac:picMkLst>
        </pc:picChg>
      </pc:sldChg>
      <pc:sldChg chg="addSp delSp modSp mod ord">
        <pc:chgData name="Andres Esteban" userId="4179fe2b-0a00-4fef-8668-7865b0747bef" providerId="ADAL" clId="{239908F7-1D92-4CDD-BE26-448A99A9005A}" dt="2020-11-23T04:27:05.748" v="81"/>
        <pc:sldMkLst>
          <pc:docMk/>
          <pc:sldMk cId="330538798" sldId="2134804515"/>
        </pc:sldMkLst>
        <pc:spChg chg="mod">
          <ac:chgData name="Andres Esteban" userId="4179fe2b-0a00-4fef-8668-7865b0747bef" providerId="ADAL" clId="{239908F7-1D92-4CDD-BE26-448A99A9005A}" dt="2020-11-23T04:26:38.687" v="57" actId="20577"/>
          <ac:spMkLst>
            <pc:docMk/>
            <pc:sldMk cId="330538798" sldId="2134804515"/>
            <ac:spMk id="5" creationId="{D4094A17-6C7A-4084-ACF4-A1864F58F69D}"/>
          </ac:spMkLst>
        </pc:spChg>
        <pc:picChg chg="del">
          <ac:chgData name="Andres Esteban" userId="4179fe2b-0a00-4fef-8668-7865b0747bef" providerId="ADAL" clId="{239908F7-1D92-4CDD-BE26-448A99A9005A}" dt="2020-11-23T04:26:14.613" v="37" actId="478"/>
          <ac:picMkLst>
            <pc:docMk/>
            <pc:sldMk cId="330538798" sldId="2134804515"/>
            <ac:picMk id="3" creationId="{C0695581-9692-455D-B98A-52B5474CC476}"/>
          </ac:picMkLst>
        </pc:picChg>
        <pc:picChg chg="add mod">
          <ac:chgData name="Andres Esteban" userId="4179fe2b-0a00-4fef-8668-7865b0747bef" providerId="ADAL" clId="{239908F7-1D92-4CDD-BE26-448A99A9005A}" dt="2020-11-23T04:26:23.035" v="41" actId="1076"/>
          <ac:picMkLst>
            <pc:docMk/>
            <pc:sldMk cId="330538798" sldId="2134804515"/>
            <ac:picMk id="7" creationId="{A5732C41-F822-479B-AFC7-7220AB18CA56}"/>
          </ac:picMkLst>
        </pc:picChg>
      </pc:sldChg>
      <pc:sldChg chg="ord">
        <pc:chgData name="Andres Esteban" userId="4179fe2b-0a00-4fef-8668-7865b0747bef" providerId="ADAL" clId="{239908F7-1D92-4CDD-BE26-448A99A9005A}" dt="2020-11-23T04:27:08.426" v="83"/>
        <pc:sldMkLst>
          <pc:docMk/>
          <pc:sldMk cId="2352276522" sldId="2134804516"/>
        </pc:sldMkLst>
      </pc:sldChg>
      <pc:sldChg chg="addSp delSp modSp add mod">
        <pc:chgData name="Andres Esteban" userId="4179fe2b-0a00-4fef-8668-7865b0747bef" providerId="ADAL" clId="{239908F7-1D92-4CDD-BE26-448A99A9005A}" dt="2020-11-23T04:01:01.031" v="30" actId="1076"/>
        <pc:sldMkLst>
          <pc:docMk/>
          <pc:sldMk cId="4112297740" sldId="2134804518"/>
        </pc:sldMkLst>
        <pc:spChg chg="mod">
          <ac:chgData name="Andres Esteban" userId="4179fe2b-0a00-4fef-8668-7865b0747bef" providerId="ADAL" clId="{239908F7-1D92-4CDD-BE26-448A99A9005A}" dt="2020-11-23T03:59:53.358" v="11" actId="20577"/>
          <ac:spMkLst>
            <pc:docMk/>
            <pc:sldMk cId="4112297740" sldId="2134804518"/>
            <ac:spMk id="5" creationId="{D4094A17-6C7A-4084-ACF4-A1864F58F69D}"/>
          </ac:spMkLst>
        </pc:spChg>
        <pc:picChg chg="add mod">
          <ac:chgData name="Andres Esteban" userId="4179fe2b-0a00-4fef-8668-7865b0747bef" providerId="ADAL" clId="{239908F7-1D92-4CDD-BE26-448A99A9005A}" dt="2020-11-23T04:01:01.031" v="30" actId="1076"/>
          <ac:picMkLst>
            <pc:docMk/>
            <pc:sldMk cId="4112297740" sldId="2134804518"/>
            <ac:picMk id="3" creationId="{D89C9C55-FA7A-4623-BCE0-A01F4E3929D3}"/>
          </ac:picMkLst>
        </pc:picChg>
        <pc:picChg chg="del">
          <ac:chgData name="Andres Esteban" userId="4179fe2b-0a00-4fef-8668-7865b0747bef" providerId="ADAL" clId="{239908F7-1D92-4CDD-BE26-448A99A9005A}" dt="2020-11-23T03:59:46.215" v="1" actId="478"/>
          <ac:picMkLst>
            <pc:docMk/>
            <pc:sldMk cId="4112297740" sldId="2134804518"/>
            <ac:picMk id="10" creationId="{33BA76CA-91BF-4A97-9D7C-CD4F1D10C703}"/>
          </ac:picMkLst>
        </pc:picChg>
      </pc:sldChg>
      <pc:sldChg chg="addSp delSp modSp add mod ord">
        <pc:chgData name="Andres Esteban" userId="4179fe2b-0a00-4fef-8668-7865b0747bef" providerId="ADAL" clId="{239908F7-1D92-4CDD-BE26-448A99A9005A}" dt="2020-11-23T04:00:38.780" v="25"/>
        <pc:sldMkLst>
          <pc:docMk/>
          <pc:sldMk cId="1888484282" sldId="2134804519"/>
        </pc:sldMkLst>
        <pc:spChg chg="mod">
          <ac:chgData name="Andres Esteban" userId="4179fe2b-0a00-4fef-8668-7865b0747bef" providerId="ADAL" clId="{239908F7-1D92-4CDD-BE26-448A99A9005A}" dt="2020-11-23T03:59:57.469" v="20" actId="20577"/>
          <ac:spMkLst>
            <pc:docMk/>
            <pc:sldMk cId="1888484282" sldId="2134804519"/>
            <ac:spMk id="5" creationId="{D4094A17-6C7A-4084-ACF4-A1864F58F69D}"/>
          </ac:spMkLst>
        </pc:spChg>
        <pc:picChg chg="del">
          <ac:chgData name="Andres Esteban" userId="4179fe2b-0a00-4fef-8668-7865b0747bef" providerId="ADAL" clId="{239908F7-1D92-4CDD-BE26-448A99A9005A}" dt="2020-11-23T03:59:47.572" v="2" actId="478"/>
          <ac:picMkLst>
            <pc:docMk/>
            <pc:sldMk cId="1888484282" sldId="2134804519"/>
            <ac:picMk id="3" creationId="{C0695581-9692-455D-B98A-52B5474CC476}"/>
          </ac:picMkLst>
        </pc:picChg>
        <pc:picChg chg="add mod">
          <ac:chgData name="Andres Esteban" userId="4179fe2b-0a00-4fef-8668-7865b0747bef" providerId="ADAL" clId="{239908F7-1D92-4CDD-BE26-448A99A9005A}" dt="2020-11-23T04:00:09.026" v="23" actId="1076"/>
          <ac:picMkLst>
            <pc:docMk/>
            <pc:sldMk cId="1888484282" sldId="2134804519"/>
            <ac:picMk id="4" creationId="{30118DE9-E632-4C0F-AB9A-2E956C16BF8C}"/>
          </ac:picMkLst>
        </pc:picChg>
      </pc:sldChg>
      <pc:sldChg chg="addSp delSp modSp add mod">
        <pc:chgData name="Andres Esteban" userId="4179fe2b-0a00-4fef-8668-7865b0747bef" providerId="ADAL" clId="{239908F7-1D92-4CDD-BE26-448A99A9005A}" dt="2020-11-23T05:01:40.399" v="97" actId="1076"/>
        <pc:sldMkLst>
          <pc:docMk/>
          <pc:sldMk cId="195743935" sldId="2134804520"/>
        </pc:sldMkLst>
        <pc:spChg chg="del">
          <ac:chgData name="Andres Esteban" userId="4179fe2b-0a00-4fef-8668-7865b0747bef" providerId="ADAL" clId="{239908F7-1D92-4CDD-BE26-448A99A9005A}" dt="2020-11-23T05:00:43.137" v="87" actId="478"/>
          <ac:spMkLst>
            <pc:docMk/>
            <pc:sldMk cId="195743935" sldId="2134804520"/>
            <ac:spMk id="6" creationId="{7CF86BBE-0460-4C44-8503-CA744B873C0B}"/>
          </ac:spMkLst>
        </pc:spChg>
        <pc:spChg chg="del">
          <ac:chgData name="Andres Esteban" userId="4179fe2b-0a00-4fef-8668-7865b0747bef" providerId="ADAL" clId="{239908F7-1D92-4CDD-BE26-448A99A9005A}" dt="2020-11-23T05:00:43.137" v="87" actId="478"/>
          <ac:spMkLst>
            <pc:docMk/>
            <pc:sldMk cId="195743935" sldId="2134804520"/>
            <ac:spMk id="7" creationId="{6C6CA9D7-05D2-43C3-ACD5-9B55700B4485}"/>
          </ac:spMkLst>
        </pc:spChg>
        <pc:spChg chg="del">
          <ac:chgData name="Andres Esteban" userId="4179fe2b-0a00-4fef-8668-7865b0747bef" providerId="ADAL" clId="{239908F7-1D92-4CDD-BE26-448A99A9005A}" dt="2020-11-23T05:00:43.137" v="87" actId="478"/>
          <ac:spMkLst>
            <pc:docMk/>
            <pc:sldMk cId="195743935" sldId="2134804520"/>
            <ac:spMk id="8" creationId="{9768587F-61F7-464C-BF0F-643A114FA658}"/>
          </ac:spMkLst>
        </pc:spChg>
        <pc:graphicFrameChg chg="del">
          <ac:chgData name="Andres Esteban" userId="4179fe2b-0a00-4fef-8668-7865b0747bef" providerId="ADAL" clId="{239908F7-1D92-4CDD-BE26-448A99A9005A}" dt="2020-11-23T04:54:01.537" v="85" actId="478"/>
          <ac:graphicFrameMkLst>
            <pc:docMk/>
            <pc:sldMk cId="195743935" sldId="2134804520"/>
            <ac:graphicFrameMk id="2" creationId="{F06662DC-D1C4-4464-8E5F-CAB9A832F70A}"/>
          </ac:graphicFrameMkLst>
        </pc:graphicFrameChg>
        <pc:graphicFrameChg chg="del">
          <ac:chgData name="Andres Esteban" userId="4179fe2b-0a00-4fef-8668-7865b0747bef" providerId="ADAL" clId="{239908F7-1D92-4CDD-BE26-448A99A9005A}" dt="2020-11-23T04:54:03.341" v="86" actId="478"/>
          <ac:graphicFrameMkLst>
            <pc:docMk/>
            <pc:sldMk cId="195743935" sldId="2134804520"/>
            <ac:graphicFrameMk id="4" creationId="{AD67B991-6649-49CD-AAFF-E37DE4ACF743}"/>
          </ac:graphicFrameMkLst>
        </pc:graphicFrameChg>
        <pc:picChg chg="add mod">
          <ac:chgData name="Andres Esteban" userId="4179fe2b-0a00-4fef-8668-7865b0747bef" providerId="ADAL" clId="{239908F7-1D92-4CDD-BE26-448A99A9005A}" dt="2020-11-23T05:01:32.906" v="96" actId="1076"/>
          <ac:picMkLst>
            <pc:docMk/>
            <pc:sldMk cId="195743935" sldId="2134804520"/>
            <ac:picMk id="10" creationId="{0E492B09-C637-4B4C-99F1-F2232D3149D9}"/>
          </ac:picMkLst>
        </pc:picChg>
        <pc:picChg chg="add mod">
          <ac:chgData name="Andres Esteban" userId="4179fe2b-0a00-4fef-8668-7865b0747bef" providerId="ADAL" clId="{239908F7-1D92-4CDD-BE26-448A99A9005A}" dt="2020-11-23T05:01:40.399" v="97" actId="1076"/>
          <ac:picMkLst>
            <pc:docMk/>
            <pc:sldMk cId="195743935" sldId="2134804520"/>
            <ac:picMk id="12" creationId="{AB37A61A-56B5-48A0-A331-9BDFA3E9105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nicef-my.sharepoint.com/personal/toyewale_unicef_org/Documents/2020/nCoV/Communication/behaviour%20analysis/Copy%20of%20RCCE%203%20Waves%20Collated%20Data%20for%20Comparison%20harmonised%20Taj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nicef-my.sharepoint.com/personal/toyewale_unicef_org/Documents/2020/nCoV/Communication/behaviour%20analysis/Copy%20of%20RCCE%203%20Waves%20Collated%20Data%20for%20Comparison%20harmonised%20Taj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797055874267556E-2"/>
          <c:y val="2.8246915865315528E-2"/>
          <c:w val="0.83332298750997635"/>
          <c:h val="0.79196164721197404"/>
        </c:manualLayout>
      </c:layout>
      <c:area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Tests Performed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Sheet1!$A$12:$A$280</c:f>
              <c:numCache>
                <c:formatCode>d\-mmm\-yy</c:formatCode>
                <c:ptCount val="269"/>
                <c:pt idx="0">
                  <c:v>43886</c:v>
                </c:pt>
                <c:pt idx="1">
                  <c:v>43887</c:v>
                </c:pt>
                <c:pt idx="2">
                  <c:v>43888</c:v>
                </c:pt>
                <c:pt idx="3">
                  <c:v>43889</c:v>
                </c:pt>
                <c:pt idx="4">
                  <c:v>43890</c:v>
                </c:pt>
                <c:pt idx="5">
                  <c:v>43891</c:v>
                </c:pt>
                <c:pt idx="6">
                  <c:v>43892</c:v>
                </c:pt>
                <c:pt idx="7">
                  <c:v>43893</c:v>
                </c:pt>
                <c:pt idx="8">
                  <c:v>43894</c:v>
                </c:pt>
                <c:pt idx="9">
                  <c:v>43895</c:v>
                </c:pt>
                <c:pt idx="10">
                  <c:v>43896</c:v>
                </c:pt>
                <c:pt idx="11">
                  <c:v>43897</c:v>
                </c:pt>
                <c:pt idx="12">
                  <c:v>43898</c:v>
                </c:pt>
                <c:pt idx="13">
                  <c:v>43899</c:v>
                </c:pt>
                <c:pt idx="14">
                  <c:v>43900</c:v>
                </c:pt>
                <c:pt idx="15">
                  <c:v>43901</c:v>
                </c:pt>
                <c:pt idx="16">
                  <c:v>43902</c:v>
                </c:pt>
                <c:pt idx="17">
                  <c:v>43903</c:v>
                </c:pt>
                <c:pt idx="18">
                  <c:v>43904</c:v>
                </c:pt>
                <c:pt idx="19">
                  <c:v>43905</c:v>
                </c:pt>
                <c:pt idx="20">
                  <c:v>43906</c:v>
                </c:pt>
                <c:pt idx="21">
                  <c:v>43907</c:v>
                </c:pt>
                <c:pt idx="22">
                  <c:v>43908</c:v>
                </c:pt>
                <c:pt idx="23">
                  <c:v>43909</c:v>
                </c:pt>
                <c:pt idx="24">
                  <c:v>43910</c:v>
                </c:pt>
                <c:pt idx="25">
                  <c:v>43911</c:v>
                </c:pt>
                <c:pt idx="26">
                  <c:v>43912</c:v>
                </c:pt>
                <c:pt idx="27">
                  <c:v>43913</c:v>
                </c:pt>
                <c:pt idx="28">
                  <c:v>43914</c:v>
                </c:pt>
                <c:pt idx="29">
                  <c:v>43915</c:v>
                </c:pt>
                <c:pt idx="30">
                  <c:v>43916</c:v>
                </c:pt>
                <c:pt idx="31">
                  <c:v>43917</c:v>
                </c:pt>
                <c:pt idx="32">
                  <c:v>43918</c:v>
                </c:pt>
                <c:pt idx="33">
                  <c:v>43919</c:v>
                </c:pt>
                <c:pt idx="34">
                  <c:v>43920</c:v>
                </c:pt>
                <c:pt idx="35">
                  <c:v>43921</c:v>
                </c:pt>
                <c:pt idx="36">
                  <c:v>43922</c:v>
                </c:pt>
                <c:pt idx="37">
                  <c:v>43923</c:v>
                </c:pt>
                <c:pt idx="38">
                  <c:v>43924</c:v>
                </c:pt>
                <c:pt idx="39">
                  <c:v>43925</c:v>
                </c:pt>
                <c:pt idx="40">
                  <c:v>43926</c:v>
                </c:pt>
                <c:pt idx="41">
                  <c:v>43927</c:v>
                </c:pt>
                <c:pt idx="42">
                  <c:v>43928</c:v>
                </c:pt>
                <c:pt idx="43">
                  <c:v>43929</c:v>
                </c:pt>
                <c:pt idx="44">
                  <c:v>43930</c:v>
                </c:pt>
                <c:pt idx="45">
                  <c:v>43931</c:v>
                </c:pt>
                <c:pt idx="46">
                  <c:v>43932</c:v>
                </c:pt>
                <c:pt idx="47">
                  <c:v>43933</c:v>
                </c:pt>
                <c:pt idx="48">
                  <c:v>43934</c:v>
                </c:pt>
                <c:pt idx="49">
                  <c:v>43935</c:v>
                </c:pt>
                <c:pt idx="50">
                  <c:v>43936</c:v>
                </c:pt>
                <c:pt idx="51">
                  <c:v>43937</c:v>
                </c:pt>
                <c:pt idx="52">
                  <c:v>43938</c:v>
                </c:pt>
                <c:pt idx="53">
                  <c:v>43939</c:v>
                </c:pt>
                <c:pt idx="54">
                  <c:v>43940</c:v>
                </c:pt>
                <c:pt idx="55">
                  <c:v>43941</c:v>
                </c:pt>
                <c:pt idx="56">
                  <c:v>43942</c:v>
                </c:pt>
                <c:pt idx="57">
                  <c:v>43943</c:v>
                </c:pt>
                <c:pt idx="58">
                  <c:v>43944</c:v>
                </c:pt>
                <c:pt idx="59">
                  <c:v>43945</c:v>
                </c:pt>
                <c:pt idx="60">
                  <c:v>43946</c:v>
                </c:pt>
                <c:pt idx="61">
                  <c:v>43947</c:v>
                </c:pt>
                <c:pt idx="62">
                  <c:v>43948</c:v>
                </c:pt>
                <c:pt idx="63">
                  <c:v>43949</c:v>
                </c:pt>
                <c:pt idx="64">
                  <c:v>43950</c:v>
                </c:pt>
                <c:pt idx="65">
                  <c:v>43951</c:v>
                </c:pt>
                <c:pt idx="66">
                  <c:v>43952</c:v>
                </c:pt>
                <c:pt idx="67">
                  <c:v>43953</c:v>
                </c:pt>
                <c:pt idx="68">
                  <c:v>43954</c:v>
                </c:pt>
                <c:pt idx="69">
                  <c:v>43955</c:v>
                </c:pt>
                <c:pt idx="70">
                  <c:v>43956</c:v>
                </c:pt>
                <c:pt idx="71">
                  <c:v>43957</c:v>
                </c:pt>
                <c:pt idx="72">
                  <c:v>43958</c:v>
                </c:pt>
                <c:pt idx="73">
                  <c:v>43959</c:v>
                </c:pt>
                <c:pt idx="74">
                  <c:v>43960</c:v>
                </c:pt>
                <c:pt idx="75">
                  <c:v>43961</c:v>
                </c:pt>
                <c:pt idx="76">
                  <c:v>43962</c:v>
                </c:pt>
                <c:pt idx="77">
                  <c:v>43963</c:v>
                </c:pt>
                <c:pt idx="78">
                  <c:v>43964</c:v>
                </c:pt>
                <c:pt idx="79">
                  <c:v>43965</c:v>
                </c:pt>
                <c:pt idx="80">
                  <c:v>43966</c:v>
                </c:pt>
                <c:pt idx="81">
                  <c:v>43967</c:v>
                </c:pt>
                <c:pt idx="82">
                  <c:v>43968</c:v>
                </c:pt>
                <c:pt idx="83">
                  <c:v>43969</c:v>
                </c:pt>
                <c:pt idx="84">
                  <c:v>43970</c:v>
                </c:pt>
                <c:pt idx="85">
                  <c:v>43971</c:v>
                </c:pt>
                <c:pt idx="86">
                  <c:v>43972</c:v>
                </c:pt>
                <c:pt idx="87">
                  <c:v>43973</c:v>
                </c:pt>
                <c:pt idx="88">
                  <c:v>43974</c:v>
                </c:pt>
                <c:pt idx="89">
                  <c:v>43975</c:v>
                </c:pt>
                <c:pt idx="90">
                  <c:v>43976</c:v>
                </c:pt>
                <c:pt idx="91">
                  <c:v>43977</c:v>
                </c:pt>
                <c:pt idx="92">
                  <c:v>43978</c:v>
                </c:pt>
                <c:pt idx="93">
                  <c:v>43979</c:v>
                </c:pt>
                <c:pt idx="94">
                  <c:v>43980</c:v>
                </c:pt>
                <c:pt idx="95">
                  <c:v>43981</c:v>
                </c:pt>
                <c:pt idx="96">
                  <c:v>43982</c:v>
                </c:pt>
                <c:pt idx="97">
                  <c:v>43983</c:v>
                </c:pt>
                <c:pt idx="98">
                  <c:v>43984</c:v>
                </c:pt>
                <c:pt idx="99">
                  <c:v>43985</c:v>
                </c:pt>
                <c:pt idx="100">
                  <c:v>43986</c:v>
                </c:pt>
                <c:pt idx="101">
                  <c:v>43987</c:v>
                </c:pt>
                <c:pt idx="102">
                  <c:v>43988</c:v>
                </c:pt>
                <c:pt idx="103">
                  <c:v>43989</c:v>
                </c:pt>
                <c:pt idx="104">
                  <c:v>43990</c:v>
                </c:pt>
                <c:pt idx="105">
                  <c:v>43991</c:v>
                </c:pt>
                <c:pt idx="106">
                  <c:v>43992</c:v>
                </c:pt>
                <c:pt idx="107">
                  <c:v>43993</c:v>
                </c:pt>
                <c:pt idx="108">
                  <c:v>43994</c:v>
                </c:pt>
                <c:pt idx="109">
                  <c:v>43995</c:v>
                </c:pt>
                <c:pt idx="110">
                  <c:v>43996</c:v>
                </c:pt>
                <c:pt idx="111">
                  <c:v>43997</c:v>
                </c:pt>
                <c:pt idx="112">
                  <c:v>43998</c:v>
                </c:pt>
                <c:pt idx="113">
                  <c:v>43999</c:v>
                </c:pt>
                <c:pt idx="114">
                  <c:v>44000</c:v>
                </c:pt>
                <c:pt idx="115">
                  <c:v>44001</c:v>
                </c:pt>
                <c:pt idx="116">
                  <c:v>44002</c:v>
                </c:pt>
                <c:pt idx="117">
                  <c:v>44003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44009</c:v>
                </c:pt>
                <c:pt idx="124">
                  <c:v>44010</c:v>
                </c:pt>
                <c:pt idx="125">
                  <c:v>44011</c:v>
                </c:pt>
                <c:pt idx="126">
                  <c:v>44012</c:v>
                </c:pt>
                <c:pt idx="127">
                  <c:v>44013</c:v>
                </c:pt>
                <c:pt idx="128">
                  <c:v>44014</c:v>
                </c:pt>
                <c:pt idx="129">
                  <c:v>44015</c:v>
                </c:pt>
                <c:pt idx="130">
                  <c:v>44016</c:v>
                </c:pt>
                <c:pt idx="131">
                  <c:v>44017</c:v>
                </c:pt>
                <c:pt idx="132">
                  <c:v>44018</c:v>
                </c:pt>
                <c:pt idx="133">
                  <c:v>44019</c:v>
                </c:pt>
                <c:pt idx="134">
                  <c:v>44020</c:v>
                </c:pt>
                <c:pt idx="135">
                  <c:v>44021</c:v>
                </c:pt>
                <c:pt idx="136">
                  <c:v>44022</c:v>
                </c:pt>
                <c:pt idx="137">
                  <c:v>44023</c:v>
                </c:pt>
                <c:pt idx="138">
                  <c:v>44024</c:v>
                </c:pt>
                <c:pt idx="139">
                  <c:v>44025</c:v>
                </c:pt>
                <c:pt idx="140">
                  <c:v>44026</c:v>
                </c:pt>
                <c:pt idx="141">
                  <c:v>44027</c:v>
                </c:pt>
                <c:pt idx="142">
                  <c:v>44028</c:v>
                </c:pt>
                <c:pt idx="143">
                  <c:v>44029</c:v>
                </c:pt>
                <c:pt idx="144">
                  <c:v>44030</c:v>
                </c:pt>
                <c:pt idx="145">
                  <c:v>44031</c:v>
                </c:pt>
                <c:pt idx="146">
                  <c:v>44032</c:v>
                </c:pt>
                <c:pt idx="147">
                  <c:v>44033</c:v>
                </c:pt>
                <c:pt idx="148">
                  <c:v>44034</c:v>
                </c:pt>
                <c:pt idx="149">
                  <c:v>44035</c:v>
                </c:pt>
                <c:pt idx="150">
                  <c:v>44036</c:v>
                </c:pt>
                <c:pt idx="151">
                  <c:v>44037</c:v>
                </c:pt>
                <c:pt idx="152">
                  <c:v>44038</c:v>
                </c:pt>
                <c:pt idx="153">
                  <c:v>44039</c:v>
                </c:pt>
                <c:pt idx="154">
                  <c:v>44040</c:v>
                </c:pt>
                <c:pt idx="155">
                  <c:v>44041</c:v>
                </c:pt>
                <c:pt idx="156">
                  <c:v>44042</c:v>
                </c:pt>
                <c:pt idx="157">
                  <c:v>44043</c:v>
                </c:pt>
                <c:pt idx="158">
                  <c:v>44044</c:v>
                </c:pt>
                <c:pt idx="159">
                  <c:v>44045</c:v>
                </c:pt>
                <c:pt idx="160">
                  <c:v>44046</c:v>
                </c:pt>
                <c:pt idx="161">
                  <c:v>44047</c:v>
                </c:pt>
                <c:pt idx="162">
                  <c:v>44048</c:v>
                </c:pt>
                <c:pt idx="163">
                  <c:v>44049</c:v>
                </c:pt>
                <c:pt idx="164">
                  <c:v>44050</c:v>
                </c:pt>
                <c:pt idx="165">
                  <c:v>44051</c:v>
                </c:pt>
                <c:pt idx="166">
                  <c:v>44052</c:v>
                </c:pt>
                <c:pt idx="167">
                  <c:v>44053</c:v>
                </c:pt>
                <c:pt idx="168">
                  <c:v>44054</c:v>
                </c:pt>
                <c:pt idx="169">
                  <c:v>44055</c:v>
                </c:pt>
                <c:pt idx="170">
                  <c:v>44056</c:v>
                </c:pt>
                <c:pt idx="171">
                  <c:v>44057</c:v>
                </c:pt>
                <c:pt idx="172">
                  <c:v>44058</c:v>
                </c:pt>
                <c:pt idx="173">
                  <c:v>44059</c:v>
                </c:pt>
                <c:pt idx="174">
                  <c:v>44060</c:v>
                </c:pt>
                <c:pt idx="175">
                  <c:v>44061</c:v>
                </c:pt>
                <c:pt idx="176">
                  <c:v>44062</c:v>
                </c:pt>
                <c:pt idx="177">
                  <c:v>44063</c:v>
                </c:pt>
                <c:pt idx="178">
                  <c:v>44064</c:v>
                </c:pt>
                <c:pt idx="179">
                  <c:v>44065</c:v>
                </c:pt>
                <c:pt idx="180">
                  <c:v>44066</c:v>
                </c:pt>
                <c:pt idx="181">
                  <c:v>44067</c:v>
                </c:pt>
                <c:pt idx="182">
                  <c:v>44068</c:v>
                </c:pt>
                <c:pt idx="183">
                  <c:v>44069</c:v>
                </c:pt>
                <c:pt idx="184">
                  <c:v>44070</c:v>
                </c:pt>
                <c:pt idx="185">
                  <c:v>44071</c:v>
                </c:pt>
                <c:pt idx="186">
                  <c:v>44072</c:v>
                </c:pt>
                <c:pt idx="187">
                  <c:v>44073</c:v>
                </c:pt>
                <c:pt idx="188">
                  <c:v>44074</c:v>
                </c:pt>
                <c:pt idx="189">
                  <c:v>44075</c:v>
                </c:pt>
                <c:pt idx="190">
                  <c:v>44076</c:v>
                </c:pt>
                <c:pt idx="191">
                  <c:v>44077</c:v>
                </c:pt>
                <c:pt idx="192">
                  <c:v>44078</c:v>
                </c:pt>
                <c:pt idx="193">
                  <c:v>44079</c:v>
                </c:pt>
                <c:pt idx="194">
                  <c:v>44080</c:v>
                </c:pt>
                <c:pt idx="195">
                  <c:v>44081</c:v>
                </c:pt>
                <c:pt idx="196">
                  <c:v>44082</c:v>
                </c:pt>
                <c:pt idx="197">
                  <c:v>44083</c:v>
                </c:pt>
                <c:pt idx="198">
                  <c:v>44084</c:v>
                </c:pt>
                <c:pt idx="199">
                  <c:v>44085</c:v>
                </c:pt>
                <c:pt idx="200">
                  <c:v>44086</c:v>
                </c:pt>
                <c:pt idx="201">
                  <c:v>44087</c:v>
                </c:pt>
                <c:pt idx="202">
                  <c:v>44088</c:v>
                </c:pt>
                <c:pt idx="203">
                  <c:v>44089</c:v>
                </c:pt>
                <c:pt idx="204">
                  <c:v>44090</c:v>
                </c:pt>
                <c:pt idx="205">
                  <c:v>44091</c:v>
                </c:pt>
                <c:pt idx="206">
                  <c:v>44092</c:v>
                </c:pt>
                <c:pt idx="207">
                  <c:v>44093</c:v>
                </c:pt>
                <c:pt idx="208">
                  <c:v>44094</c:v>
                </c:pt>
                <c:pt idx="209">
                  <c:v>44095</c:v>
                </c:pt>
                <c:pt idx="210">
                  <c:v>44096</c:v>
                </c:pt>
                <c:pt idx="211">
                  <c:v>44097</c:v>
                </c:pt>
                <c:pt idx="212">
                  <c:v>44098</c:v>
                </c:pt>
                <c:pt idx="213">
                  <c:v>44099</c:v>
                </c:pt>
                <c:pt idx="214">
                  <c:v>44100</c:v>
                </c:pt>
                <c:pt idx="215">
                  <c:v>44101</c:v>
                </c:pt>
                <c:pt idx="216">
                  <c:v>44102</c:v>
                </c:pt>
                <c:pt idx="217">
                  <c:v>44103</c:v>
                </c:pt>
                <c:pt idx="218">
                  <c:v>44104</c:v>
                </c:pt>
                <c:pt idx="219">
                  <c:v>44105</c:v>
                </c:pt>
                <c:pt idx="220">
                  <c:v>44106</c:v>
                </c:pt>
                <c:pt idx="221">
                  <c:v>44107</c:v>
                </c:pt>
                <c:pt idx="222">
                  <c:v>44108</c:v>
                </c:pt>
                <c:pt idx="223">
                  <c:v>44109</c:v>
                </c:pt>
                <c:pt idx="224">
                  <c:v>44110</c:v>
                </c:pt>
                <c:pt idx="225">
                  <c:v>44111</c:v>
                </c:pt>
                <c:pt idx="226">
                  <c:v>44112</c:v>
                </c:pt>
                <c:pt idx="227">
                  <c:v>44113</c:v>
                </c:pt>
                <c:pt idx="228">
                  <c:v>44114</c:v>
                </c:pt>
                <c:pt idx="229">
                  <c:v>44115</c:v>
                </c:pt>
                <c:pt idx="230">
                  <c:v>44116</c:v>
                </c:pt>
                <c:pt idx="231">
                  <c:v>44117</c:v>
                </c:pt>
                <c:pt idx="232">
                  <c:v>44118</c:v>
                </c:pt>
                <c:pt idx="233">
                  <c:v>44119</c:v>
                </c:pt>
                <c:pt idx="234">
                  <c:v>44120</c:v>
                </c:pt>
                <c:pt idx="235">
                  <c:v>44121</c:v>
                </c:pt>
                <c:pt idx="236">
                  <c:v>44122</c:v>
                </c:pt>
                <c:pt idx="237">
                  <c:v>44123</c:v>
                </c:pt>
                <c:pt idx="238">
                  <c:v>44124</c:v>
                </c:pt>
                <c:pt idx="239">
                  <c:v>44125</c:v>
                </c:pt>
                <c:pt idx="240">
                  <c:v>44126</c:v>
                </c:pt>
                <c:pt idx="241">
                  <c:v>44127</c:v>
                </c:pt>
                <c:pt idx="242">
                  <c:v>44128</c:v>
                </c:pt>
                <c:pt idx="243">
                  <c:v>44129</c:v>
                </c:pt>
                <c:pt idx="244">
                  <c:v>44130</c:v>
                </c:pt>
                <c:pt idx="245">
                  <c:v>44131</c:v>
                </c:pt>
                <c:pt idx="246">
                  <c:v>44132</c:v>
                </c:pt>
                <c:pt idx="247">
                  <c:v>44133</c:v>
                </c:pt>
                <c:pt idx="248">
                  <c:v>44134</c:v>
                </c:pt>
                <c:pt idx="249">
                  <c:v>44135</c:v>
                </c:pt>
                <c:pt idx="250">
                  <c:v>44136</c:v>
                </c:pt>
                <c:pt idx="251">
                  <c:v>44137</c:v>
                </c:pt>
                <c:pt idx="252">
                  <c:v>44138</c:v>
                </c:pt>
                <c:pt idx="253">
                  <c:v>44139</c:v>
                </c:pt>
                <c:pt idx="254">
                  <c:v>44140</c:v>
                </c:pt>
                <c:pt idx="255">
                  <c:v>44141</c:v>
                </c:pt>
                <c:pt idx="256">
                  <c:v>44142</c:v>
                </c:pt>
                <c:pt idx="257">
                  <c:v>44143</c:v>
                </c:pt>
                <c:pt idx="258">
                  <c:v>44144</c:v>
                </c:pt>
                <c:pt idx="259">
                  <c:v>44145</c:v>
                </c:pt>
                <c:pt idx="260">
                  <c:v>44146</c:v>
                </c:pt>
                <c:pt idx="261">
                  <c:v>44147</c:v>
                </c:pt>
                <c:pt idx="262">
                  <c:v>44148</c:v>
                </c:pt>
                <c:pt idx="263">
                  <c:v>44149</c:v>
                </c:pt>
                <c:pt idx="264">
                  <c:v>44150</c:v>
                </c:pt>
                <c:pt idx="265">
                  <c:v>44151</c:v>
                </c:pt>
                <c:pt idx="266">
                  <c:v>44152</c:v>
                </c:pt>
                <c:pt idx="267">
                  <c:v>44153</c:v>
                </c:pt>
                <c:pt idx="268">
                  <c:v>44154</c:v>
                </c:pt>
              </c:numCache>
            </c:numRef>
          </c:cat>
          <c:val>
            <c:numRef>
              <c:f>Sheet1!$C$12:$C$280</c:f>
              <c:numCache>
                <c:formatCode>#,##0</c:formatCode>
                <c:ptCount val="269"/>
                <c:pt idx="0">
                  <c:v>4</c:v>
                </c:pt>
                <c:pt idx="1">
                  <c:v>8</c:v>
                </c:pt>
                <c:pt idx="2">
                  <c:v>32</c:v>
                </c:pt>
                <c:pt idx="3">
                  <c:v>9</c:v>
                </c:pt>
                <c:pt idx="4">
                  <c:v>19</c:v>
                </c:pt>
                <c:pt idx="5">
                  <c:v>13</c:v>
                </c:pt>
                <c:pt idx="6">
                  <c:v>14</c:v>
                </c:pt>
                <c:pt idx="7">
                  <c:v>25</c:v>
                </c:pt>
                <c:pt idx="8">
                  <c:v>15</c:v>
                </c:pt>
                <c:pt idx="9">
                  <c:v>14</c:v>
                </c:pt>
                <c:pt idx="10">
                  <c:v>49</c:v>
                </c:pt>
                <c:pt idx="11">
                  <c:v>15</c:v>
                </c:pt>
                <c:pt idx="12">
                  <c:v>18</c:v>
                </c:pt>
                <c:pt idx="13">
                  <c:v>65</c:v>
                </c:pt>
                <c:pt idx="14">
                  <c:v>79</c:v>
                </c:pt>
                <c:pt idx="15">
                  <c:v>163</c:v>
                </c:pt>
                <c:pt idx="16">
                  <c:v>116</c:v>
                </c:pt>
                <c:pt idx="17">
                  <c:v>176</c:v>
                </c:pt>
                <c:pt idx="18">
                  <c:v>255</c:v>
                </c:pt>
                <c:pt idx="19">
                  <c:v>472</c:v>
                </c:pt>
                <c:pt idx="20">
                  <c:v>531</c:v>
                </c:pt>
                <c:pt idx="21">
                  <c:v>791</c:v>
                </c:pt>
                <c:pt idx="22">
                  <c:v>813</c:v>
                </c:pt>
                <c:pt idx="23">
                  <c:v>849</c:v>
                </c:pt>
                <c:pt idx="24">
                  <c:v>1798</c:v>
                </c:pt>
                <c:pt idx="25">
                  <c:v>1480</c:v>
                </c:pt>
                <c:pt idx="26">
                  <c:v>1241</c:v>
                </c:pt>
                <c:pt idx="27">
                  <c:v>1469</c:v>
                </c:pt>
                <c:pt idx="28">
                  <c:v>1219</c:v>
                </c:pt>
                <c:pt idx="29">
                  <c:v>1328</c:v>
                </c:pt>
                <c:pt idx="30">
                  <c:v>1357</c:v>
                </c:pt>
                <c:pt idx="31">
                  <c:v>1757</c:v>
                </c:pt>
                <c:pt idx="32">
                  <c:v>1728</c:v>
                </c:pt>
                <c:pt idx="33">
                  <c:v>1580</c:v>
                </c:pt>
                <c:pt idx="34">
                  <c:v>1966</c:v>
                </c:pt>
                <c:pt idx="35">
                  <c:v>1764</c:v>
                </c:pt>
                <c:pt idx="36">
                  <c:v>1941</c:v>
                </c:pt>
                <c:pt idx="37">
                  <c:v>2420</c:v>
                </c:pt>
                <c:pt idx="38">
                  <c:v>2546</c:v>
                </c:pt>
                <c:pt idx="39">
                  <c:v>2555</c:v>
                </c:pt>
                <c:pt idx="40">
                  <c:v>2627</c:v>
                </c:pt>
                <c:pt idx="41">
                  <c:v>3721</c:v>
                </c:pt>
                <c:pt idx="42">
                  <c:v>3974</c:v>
                </c:pt>
                <c:pt idx="43">
                  <c:v>4397</c:v>
                </c:pt>
                <c:pt idx="44">
                  <c:v>3821</c:v>
                </c:pt>
                <c:pt idx="45">
                  <c:v>3799</c:v>
                </c:pt>
                <c:pt idx="46">
                  <c:v>3778</c:v>
                </c:pt>
                <c:pt idx="47">
                  <c:v>4126</c:v>
                </c:pt>
                <c:pt idx="48">
                  <c:v>4554</c:v>
                </c:pt>
                <c:pt idx="49">
                  <c:v>4478</c:v>
                </c:pt>
                <c:pt idx="50">
                  <c:v>4601</c:v>
                </c:pt>
                <c:pt idx="51">
                  <c:v>6761</c:v>
                </c:pt>
                <c:pt idx="52">
                  <c:v>6264</c:v>
                </c:pt>
                <c:pt idx="53">
                  <c:v>6416</c:v>
                </c:pt>
                <c:pt idx="54">
                  <c:v>7847</c:v>
                </c:pt>
                <c:pt idx="55">
                  <c:v>5073</c:v>
                </c:pt>
                <c:pt idx="56">
                  <c:v>5543</c:v>
                </c:pt>
                <c:pt idx="57">
                  <c:v>6334</c:v>
                </c:pt>
                <c:pt idx="58">
                  <c:v>6729</c:v>
                </c:pt>
                <c:pt idx="59">
                  <c:v>6816</c:v>
                </c:pt>
                <c:pt idx="60">
                  <c:v>6782</c:v>
                </c:pt>
                <c:pt idx="61">
                  <c:v>6218</c:v>
                </c:pt>
                <c:pt idx="62">
                  <c:v>6391</c:v>
                </c:pt>
                <c:pt idx="63">
                  <c:v>6467</c:v>
                </c:pt>
                <c:pt idx="64">
                  <c:v>8688</c:v>
                </c:pt>
                <c:pt idx="65">
                  <c:v>8249</c:v>
                </c:pt>
                <c:pt idx="66">
                  <c:v>7971</c:v>
                </c:pt>
                <c:pt idx="67">
                  <c:v>9164</c:v>
                </c:pt>
                <c:pt idx="68">
                  <c:v>8716</c:v>
                </c:pt>
                <c:pt idx="69">
                  <c:v>9522</c:v>
                </c:pt>
                <c:pt idx="70">
                  <c:v>9857</c:v>
                </c:pt>
                <c:pt idx="71">
                  <c:v>10178</c:v>
                </c:pt>
                <c:pt idx="72">
                  <c:v>12196</c:v>
                </c:pt>
                <c:pt idx="73">
                  <c:v>11993</c:v>
                </c:pt>
                <c:pt idx="74">
                  <c:v>12982</c:v>
                </c:pt>
                <c:pt idx="75">
                  <c:v>13341</c:v>
                </c:pt>
                <c:pt idx="76">
                  <c:v>11367</c:v>
                </c:pt>
                <c:pt idx="77">
                  <c:v>10957</c:v>
                </c:pt>
                <c:pt idx="78">
                  <c:v>11848</c:v>
                </c:pt>
                <c:pt idx="79">
                  <c:v>13051</c:v>
                </c:pt>
                <c:pt idx="80">
                  <c:v>13700</c:v>
                </c:pt>
                <c:pt idx="81">
                  <c:v>14878</c:v>
                </c:pt>
                <c:pt idx="82">
                  <c:v>14175</c:v>
                </c:pt>
                <c:pt idx="83">
                  <c:v>13925</c:v>
                </c:pt>
                <c:pt idx="84">
                  <c:v>12957</c:v>
                </c:pt>
                <c:pt idx="85">
                  <c:v>13962</c:v>
                </c:pt>
                <c:pt idx="86">
                  <c:v>15346</c:v>
                </c:pt>
                <c:pt idx="87">
                  <c:v>16387</c:v>
                </c:pt>
                <c:pt idx="88">
                  <c:v>14705</c:v>
                </c:pt>
                <c:pt idx="89">
                  <c:v>12915</c:v>
                </c:pt>
                <c:pt idx="90">
                  <c:v>10049</c:v>
                </c:pt>
                <c:pt idx="91">
                  <c:v>7252</c:v>
                </c:pt>
                <c:pt idx="92">
                  <c:v>8491</c:v>
                </c:pt>
                <c:pt idx="93">
                  <c:v>8687</c:v>
                </c:pt>
                <c:pt idx="94">
                  <c:v>11931</c:v>
                </c:pt>
                <c:pt idx="95">
                  <c:v>12020</c:v>
                </c:pt>
                <c:pt idx="96">
                  <c:v>14972</c:v>
                </c:pt>
                <c:pt idx="97">
                  <c:v>14398</c:v>
                </c:pt>
                <c:pt idx="98">
                  <c:v>16548</c:v>
                </c:pt>
                <c:pt idx="99">
                  <c:v>17370</c:v>
                </c:pt>
                <c:pt idx="100">
                  <c:v>20167</c:v>
                </c:pt>
                <c:pt idx="101">
                  <c:v>22812</c:v>
                </c:pt>
                <c:pt idx="102">
                  <c:v>22185</c:v>
                </c:pt>
                <c:pt idx="103">
                  <c:v>23100</c:v>
                </c:pt>
                <c:pt idx="104">
                  <c:v>22650</c:v>
                </c:pt>
                <c:pt idx="105">
                  <c:v>24620</c:v>
                </c:pt>
                <c:pt idx="106">
                  <c:v>23799</c:v>
                </c:pt>
                <c:pt idx="107">
                  <c:v>26573</c:v>
                </c:pt>
                <c:pt idx="108">
                  <c:v>28344</c:v>
                </c:pt>
                <c:pt idx="109">
                  <c:v>29850</c:v>
                </c:pt>
                <c:pt idx="110">
                  <c:v>29546</c:v>
                </c:pt>
                <c:pt idx="111">
                  <c:v>29085</c:v>
                </c:pt>
                <c:pt idx="112">
                  <c:v>25015</c:v>
                </c:pt>
                <c:pt idx="113">
                  <c:v>28117</c:v>
                </c:pt>
                <c:pt idx="114">
                  <c:v>31500</c:v>
                </c:pt>
                <c:pt idx="115">
                  <c:v>28824</c:v>
                </c:pt>
                <c:pt idx="116">
                  <c:v>31681</c:v>
                </c:pt>
                <c:pt idx="117">
                  <c:v>28855</c:v>
                </c:pt>
                <c:pt idx="118">
                  <c:v>30520</c:v>
                </c:pt>
                <c:pt idx="119">
                  <c:v>24599</c:v>
                </c:pt>
                <c:pt idx="120">
                  <c:v>23380</c:v>
                </c:pt>
                <c:pt idx="121">
                  <c:v>21835</c:v>
                </c:pt>
                <c:pt idx="122">
                  <c:v>21041</c:v>
                </c:pt>
                <c:pt idx="123">
                  <c:v>21033</c:v>
                </c:pt>
                <c:pt idx="124">
                  <c:v>25013</c:v>
                </c:pt>
                <c:pt idx="125">
                  <c:v>23009</c:v>
                </c:pt>
                <c:pt idx="126">
                  <c:v>20930</c:v>
                </c:pt>
                <c:pt idx="127">
                  <c:v>22418</c:v>
                </c:pt>
                <c:pt idx="128">
                  <c:v>22128</c:v>
                </c:pt>
                <c:pt idx="129">
                  <c:v>22941</c:v>
                </c:pt>
                <c:pt idx="130">
                  <c:v>22050</c:v>
                </c:pt>
                <c:pt idx="131">
                  <c:v>25527</c:v>
                </c:pt>
                <c:pt idx="132">
                  <c:v>22271</c:v>
                </c:pt>
                <c:pt idx="133">
                  <c:v>24577</c:v>
                </c:pt>
                <c:pt idx="134">
                  <c:v>21951</c:v>
                </c:pt>
                <c:pt idx="135">
                  <c:v>24333</c:v>
                </c:pt>
                <c:pt idx="136">
                  <c:v>23255</c:v>
                </c:pt>
                <c:pt idx="137">
                  <c:v>23569</c:v>
                </c:pt>
                <c:pt idx="138">
                  <c:v>24211</c:v>
                </c:pt>
                <c:pt idx="139">
                  <c:v>22532</c:v>
                </c:pt>
                <c:pt idx="140">
                  <c:v>21020</c:v>
                </c:pt>
                <c:pt idx="141">
                  <c:v>21749</c:v>
                </c:pt>
                <c:pt idx="142">
                  <c:v>24262</c:v>
                </c:pt>
                <c:pt idx="143">
                  <c:v>23907</c:v>
                </c:pt>
                <c:pt idx="144">
                  <c:v>23011</c:v>
                </c:pt>
                <c:pt idx="145">
                  <c:v>22559</c:v>
                </c:pt>
                <c:pt idx="146">
                  <c:v>19108</c:v>
                </c:pt>
                <c:pt idx="147">
                  <c:v>17783</c:v>
                </c:pt>
                <c:pt idx="148">
                  <c:v>18331</c:v>
                </c:pt>
                <c:pt idx="149">
                  <c:v>22408</c:v>
                </c:pt>
                <c:pt idx="150">
                  <c:v>22006</c:v>
                </c:pt>
                <c:pt idx="151">
                  <c:v>23630</c:v>
                </c:pt>
                <c:pt idx="152">
                  <c:v>23254</c:v>
                </c:pt>
                <c:pt idx="153">
                  <c:v>22056</c:v>
                </c:pt>
                <c:pt idx="154">
                  <c:v>19610</c:v>
                </c:pt>
                <c:pt idx="155">
                  <c:v>21256</c:v>
                </c:pt>
                <c:pt idx="156">
                  <c:v>21628</c:v>
                </c:pt>
                <c:pt idx="157">
                  <c:v>20507</c:v>
                </c:pt>
                <c:pt idx="158">
                  <c:v>22930</c:v>
                </c:pt>
                <c:pt idx="159">
                  <c:v>14003</c:v>
                </c:pt>
                <c:pt idx="160">
                  <c:v>11026</c:v>
                </c:pt>
                <c:pt idx="161">
                  <c:v>10690</c:v>
                </c:pt>
                <c:pt idx="162">
                  <c:v>11915</c:v>
                </c:pt>
                <c:pt idx="163">
                  <c:v>15001</c:v>
                </c:pt>
                <c:pt idx="164">
                  <c:v>20461</c:v>
                </c:pt>
                <c:pt idx="165">
                  <c:v>24366</c:v>
                </c:pt>
                <c:pt idx="166">
                  <c:v>23390</c:v>
                </c:pt>
                <c:pt idx="167">
                  <c:v>20495</c:v>
                </c:pt>
                <c:pt idx="168">
                  <c:v>18227</c:v>
                </c:pt>
                <c:pt idx="169">
                  <c:v>20631</c:v>
                </c:pt>
                <c:pt idx="170">
                  <c:v>19221</c:v>
                </c:pt>
                <c:pt idx="171">
                  <c:v>23745</c:v>
                </c:pt>
                <c:pt idx="172">
                  <c:v>23722</c:v>
                </c:pt>
                <c:pt idx="173">
                  <c:v>24022</c:v>
                </c:pt>
                <c:pt idx="174">
                  <c:v>22448</c:v>
                </c:pt>
                <c:pt idx="175">
                  <c:v>17612</c:v>
                </c:pt>
                <c:pt idx="176">
                  <c:v>22859</c:v>
                </c:pt>
                <c:pt idx="177">
                  <c:v>23670</c:v>
                </c:pt>
                <c:pt idx="178">
                  <c:v>25613</c:v>
                </c:pt>
                <c:pt idx="179">
                  <c:v>25537</c:v>
                </c:pt>
                <c:pt idx="180">
                  <c:v>24956</c:v>
                </c:pt>
                <c:pt idx="181">
                  <c:v>23655</c:v>
                </c:pt>
                <c:pt idx="182">
                  <c:v>24231</c:v>
                </c:pt>
                <c:pt idx="183">
                  <c:v>24593</c:v>
                </c:pt>
                <c:pt idx="184">
                  <c:v>23441</c:v>
                </c:pt>
                <c:pt idx="185">
                  <c:v>23483</c:v>
                </c:pt>
                <c:pt idx="186">
                  <c:v>22434</c:v>
                </c:pt>
                <c:pt idx="187">
                  <c:v>21434</c:v>
                </c:pt>
                <c:pt idx="188">
                  <c:v>18017</c:v>
                </c:pt>
                <c:pt idx="189">
                  <c:v>20882</c:v>
                </c:pt>
                <c:pt idx="190">
                  <c:v>20480</c:v>
                </c:pt>
                <c:pt idx="191">
                  <c:v>21744</c:v>
                </c:pt>
                <c:pt idx="192">
                  <c:v>23218</c:v>
                </c:pt>
                <c:pt idx="193">
                  <c:v>24857</c:v>
                </c:pt>
                <c:pt idx="194">
                  <c:v>25384</c:v>
                </c:pt>
                <c:pt idx="195">
                  <c:v>20980</c:v>
                </c:pt>
                <c:pt idx="196">
                  <c:v>23521</c:v>
                </c:pt>
                <c:pt idx="197">
                  <c:v>22830</c:v>
                </c:pt>
                <c:pt idx="198">
                  <c:v>25081</c:v>
                </c:pt>
                <c:pt idx="199">
                  <c:v>29534</c:v>
                </c:pt>
                <c:pt idx="200">
                  <c:v>28724</c:v>
                </c:pt>
                <c:pt idx="201">
                  <c:v>31411</c:v>
                </c:pt>
                <c:pt idx="202">
                  <c:v>28823</c:v>
                </c:pt>
                <c:pt idx="203">
                  <c:v>27277</c:v>
                </c:pt>
                <c:pt idx="204">
                  <c:v>29097</c:v>
                </c:pt>
                <c:pt idx="205">
                  <c:v>31808</c:v>
                </c:pt>
                <c:pt idx="206">
                  <c:v>33865</c:v>
                </c:pt>
                <c:pt idx="207">
                  <c:v>35720</c:v>
                </c:pt>
                <c:pt idx="208">
                  <c:v>34544</c:v>
                </c:pt>
                <c:pt idx="209">
                  <c:v>33393</c:v>
                </c:pt>
                <c:pt idx="210">
                  <c:v>36155</c:v>
                </c:pt>
                <c:pt idx="211">
                  <c:v>33744</c:v>
                </c:pt>
                <c:pt idx="212">
                  <c:v>42299</c:v>
                </c:pt>
                <c:pt idx="213">
                  <c:v>37504</c:v>
                </c:pt>
                <c:pt idx="214">
                  <c:v>40167</c:v>
                </c:pt>
                <c:pt idx="215">
                  <c:v>36468</c:v>
                </c:pt>
                <c:pt idx="216">
                  <c:v>28887</c:v>
                </c:pt>
                <c:pt idx="217">
                  <c:v>32665</c:v>
                </c:pt>
                <c:pt idx="218">
                  <c:v>32031</c:v>
                </c:pt>
                <c:pt idx="219">
                  <c:v>34239</c:v>
                </c:pt>
                <c:pt idx="220">
                  <c:v>31697</c:v>
                </c:pt>
                <c:pt idx="221">
                  <c:v>35071</c:v>
                </c:pt>
                <c:pt idx="222">
                  <c:v>33725</c:v>
                </c:pt>
                <c:pt idx="223">
                  <c:v>29565</c:v>
                </c:pt>
                <c:pt idx="224">
                  <c:v>28280</c:v>
                </c:pt>
                <c:pt idx="225">
                  <c:v>27614</c:v>
                </c:pt>
                <c:pt idx="226">
                  <c:v>31168</c:v>
                </c:pt>
                <c:pt idx="227">
                  <c:v>33898</c:v>
                </c:pt>
                <c:pt idx="228">
                  <c:v>33665</c:v>
                </c:pt>
                <c:pt idx="229">
                  <c:v>28893</c:v>
                </c:pt>
                <c:pt idx="230">
                  <c:v>26951</c:v>
                </c:pt>
                <c:pt idx="231">
                  <c:v>30022</c:v>
                </c:pt>
                <c:pt idx="232">
                  <c:v>28916</c:v>
                </c:pt>
                <c:pt idx="233">
                  <c:v>31862</c:v>
                </c:pt>
                <c:pt idx="234">
                  <c:v>33901</c:v>
                </c:pt>
                <c:pt idx="235">
                  <c:v>32465</c:v>
                </c:pt>
                <c:pt idx="236">
                  <c:v>32062</c:v>
                </c:pt>
                <c:pt idx="237">
                  <c:v>27091</c:v>
                </c:pt>
                <c:pt idx="238">
                  <c:v>26211</c:v>
                </c:pt>
                <c:pt idx="239">
                  <c:v>26670</c:v>
                </c:pt>
                <c:pt idx="240">
                  <c:v>28534</c:v>
                </c:pt>
                <c:pt idx="241">
                  <c:v>27050</c:v>
                </c:pt>
                <c:pt idx="242">
                  <c:v>31009</c:v>
                </c:pt>
                <c:pt idx="243">
                  <c:v>28724</c:v>
                </c:pt>
                <c:pt idx="244">
                  <c:v>26492</c:v>
                </c:pt>
                <c:pt idx="245">
                  <c:v>27133</c:v>
                </c:pt>
                <c:pt idx="246">
                  <c:v>29477</c:v>
                </c:pt>
                <c:pt idx="247">
                  <c:v>29449</c:v>
                </c:pt>
                <c:pt idx="248">
                  <c:v>32933</c:v>
                </c:pt>
                <c:pt idx="249">
                  <c:v>21688</c:v>
                </c:pt>
                <c:pt idx="250">
                  <c:v>27665</c:v>
                </c:pt>
                <c:pt idx="251">
                  <c:v>27953</c:v>
                </c:pt>
                <c:pt idx="252">
                  <c:v>27984</c:v>
                </c:pt>
                <c:pt idx="253">
                  <c:v>26565</c:v>
                </c:pt>
                <c:pt idx="254">
                  <c:v>32376</c:v>
                </c:pt>
                <c:pt idx="255">
                  <c:v>35745</c:v>
                </c:pt>
                <c:pt idx="256">
                  <c:v>34400</c:v>
                </c:pt>
                <c:pt idx="257">
                  <c:v>32350</c:v>
                </c:pt>
                <c:pt idx="258">
                  <c:v>33340</c:v>
                </c:pt>
                <c:pt idx="259">
                  <c:v>31904</c:v>
                </c:pt>
                <c:pt idx="260">
                  <c:v>31989</c:v>
                </c:pt>
                <c:pt idx="261">
                  <c:v>36686</c:v>
                </c:pt>
                <c:pt idx="262">
                  <c:v>36923</c:v>
                </c:pt>
                <c:pt idx="263">
                  <c:v>34535</c:v>
                </c:pt>
                <c:pt idx="264">
                  <c:v>39410</c:v>
                </c:pt>
                <c:pt idx="265">
                  <c:v>29511</c:v>
                </c:pt>
                <c:pt idx="266">
                  <c:v>29378</c:v>
                </c:pt>
                <c:pt idx="267">
                  <c:v>38544</c:v>
                </c:pt>
                <c:pt idx="268">
                  <c:v>36899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8F-4EF6-B477-A48B2302A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2605200"/>
        <c:axId val="1316436320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SOPs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098F-4EF6-B477-A48B2302A30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98F-4EF6-B477-A48B2302A30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098F-4EF6-B477-A48B2302A30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098F-4EF6-B477-A48B2302A30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098F-4EF6-B477-A48B2302A30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098F-4EF6-B477-A48B2302A30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098F-4EF6-B477-A48B2302A30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098F-4EF6-B477-A48B2302A30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098F-4EF6-B477-A48B2302A30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098F-4EF6-B477-A48B2302A30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098F-4EF6-B477-A48B2302A30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098F-4EF6-B477-A48B2302A30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098F-4EF6-B477-A48B2302A302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5-098F-4EF6-B477-A48B2302A302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6-098F-4EF6-B477-A48B2302A302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7-098F-4EF6-B477-A48B2302A302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8-098F-4EF6-B477-A48B2302A302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9-098F-4EF6-B477-A48B2302A302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A-098F-4EF6-B477-A48B2302A302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B-098F-4EF6-B477-A48B2302A302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C-098F-4EF6-B477-A48B2302A302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D-098F-4EF6-B477-A48B2302A302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E-098F-4EF6-B477-A48B2302A302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F-098F-4EF6-B477-A48B2302A302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0-098F-4EF6-B477-A48B2302A302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1-098F-4EF6-B477-A48B2302A302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2-098F-4EF6-B477-A48B2302A302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3-098F-4EF6-B477-A48B2302A302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4-098F-4EF6-B477-A48B2302A302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5-098F-4EF6-B477-A48B2302A302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6-098F-4EF6-B477-A48B2302A302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7-098F-4EF6-B477-A48B2302A302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8-098F-4EF6-B477-A48B2302A302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9-098F-4EF6-B477-A48B2302A302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A-098F-4EF6-B477-A48B2302A302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B-098F-4EF6-B477-A48B2302A302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C-098F-4EF6-B477-A48B2302A302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D-098F-4EF6-B477-A48B2302A302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E-098F-4EF6-B477-A48B2302A302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2F-098F-4EF6-B477-A48B2302A302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0-098F-4EF6-B477-A48B2302A302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1-098F-4EF6-B477-A48B2302A302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2-098F-4EF6-B477-A48B2302A302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3-098F-4EF6-B477-A48B2302A302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4-098F-4EF6-B477-A48B2302A302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5-098F-4EF6-B477-A48B2302A302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6-098F-4EF6-B477-A48B2302A302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7-098F-4EF6-B477-A48B2302A302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8-098F-4EF6-B477-A48B2302A302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9-098F-4EF6-B477-A48B2302A302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A-098F-4EF6-B477-A48B2302A302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B-098F-4EF6-B477-A48B2302A302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C-098F-4EF6-B477-A48B2302A302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D-098F-4EF6-B477-A48B2302A302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E-098F-4EF6-B477-A48B2302A302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3F-098F-4EF6-B477-A48B2302A302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0-098F-4EF6-B477-A48B2302A302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1-098F-4EF6-B477-A48B2302A302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2-098F-4EF6-B477-A48B2302A302}"/>
                </c:ext>
              </c:extLst>
            </c:dLbl>
            <c:dLbl>
              <c:idx val="59"/>
              <c:layout>
                <c:manualLayout>
                  <c:x val="-3.9219791201279802E-17"/>
                  <c:y val="9.1822268960800625E-3"/>
                </c:manualLayout>
              </c:layout>
              <c:tx>
                <c:rich>
                  <a:bodyPr/>
                  <a:lstStyle/>
                  <a:p>
                    <a:fld id="{4B128B20-9A56-407B-8438-EA421EDADD96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098F-4EF6-B477-A48B2302A302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4-098F-4EF6-B477-A48B2302A302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5-098F-4EF6-B477-A48B2302A302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6-098F-4EF6-B477-A48B2302A302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7-098F-4EF6-B477-A48B2302A302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8-098F-4EF6-B477-A48B2302A302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9-098F-4EF6-B477-A48B2302A302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A-098F-4EF6-B477-A48B2302A302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B-098F-4EF6-B477-A48B2302A302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C-098F-4EF6-B477-A48B2302A302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98F-4EF6-B477-A48B2302A302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D-098F-4EF6-B477-A48B2302A302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E-098F-4EF6-B477-A48B2302A302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4F-098F-4EF6-B477-A48B2302A302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0-098F-4EF6-B477-A48B2302A302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1-098F-4EF6-B477-A48B2302A302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2-098F-4EF6-B477-A48B2302A302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3-098F-4EF6-B477-A48B2302A302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4-098F-4EF6-B477-A48B2302A302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5-098F-4EF6-B477-A48B2302A302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6-098F-4EF6-B477-A48B2302A302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7-098F-4EF6-B477-A48B2302A302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8-098F-4EF6-B477-A48B2302A302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9-098F-4EF6-B477-A48B2302A302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A-098F-4EF6-B477-A48B2302A302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B-098F-4EF6-B477-A48B2302A302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C-098F-4EF6-B477-A48B2302A302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D-098F-4EF6-B477-A48B2302A302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E-098F-4EF6-B477-A48B2302A302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5F-098F-4EF6-B477-A48B2302A302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0-098F-4EF6-B477-A48B2302A302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1-098F-4EF6-B477-A48B2302A302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2-098F-4EF6-B477-A48B2302A302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3-098F-4EF6-B477-A48B2302A302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4-098F-4EF6-B477-A48B2302A302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5-098F-4EF6-B477-A48B2302A302}"/>
                </c:ext>
              </c:extLst>
            </c:dLbl>
            <c:dLbl>
              <c:idx val="95"/>
              <c:layout>
                <c:manualLayout>
                  <c:x val="-4.9203579177166577E-2"/>
                  <c:y val="4.5911134480400738E-3"/>
                </c:manualLayout>
              </c:layout>
              <c:tx>
                <c:rich>
                  <a:bodyPr/>
                  <a:lstStyle/>
                  <a:p>
                    <a:fld id="{488510BF-4F6E-4143-B765-349F6D7ED5FB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098F-4EF6-B477-A48B2302A302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7-098F-4EF6-B477-A48B2302A302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8-098F-4EF6-B477-A48B2302A302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9-098F-4EF6-B477-A48B2302A302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A-098F-4EF6-B477-A48B2302A302}"/>
                </c:ext>
              </c:extLst>
            </c:dLbl>
            <c:dLbl>
              <c:idx val="100"/>
              <c:layout>
                <c:manualLayout>
                  <c:x val="-1.390535933267751E-2"/>
                  <c:y val="1.377334034412022E-2"/>
                </c:manualLayout>
              </c:layout>
              <c:tx>
                <c:rich>
                  <a:bodyPr/>
                  <a:lstStyle/>
                  <a:p>
                    <a:fld id="{AD0A809A-1B21-4FFC-A098-3FD27BB966BE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098F-4EF6-B477-A48B2302A302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C-098F-4EF6-B477-A48B2302A302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D-098F-4EF6-B477-A48B2302A302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E-098F-4EF6-B477-A48B2302A302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6F-098F-4EF6-B477-A48B2302A302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98F-4EF6-B477-A48B2302A302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0-098F-4EF6-B477-A48B2302A302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1-098F-4EF6-B477-A48B2302A302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2-098F-4EF6-B477-A48B2302A302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3-098F-4EF6-B477-A48B2302A30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98F-4EF6-B477-A48B2302A302}"/>
                </c:ext>
              </c:extLst>
            </c:dLbl>
            <c:dLbl>
              <c:idx val="111"/>
              <c:layout>
                <c:manualLayout>
                  <c:x val="0"/>
                  <c:y val="4.5911134480400686E-3"/>
                </c:manualLayout>
              </c:layout>
              <c:tx>
                <c:rich>
                  <a:bodyPr/>
                  <a:lstStyle/>
                  <a:p>
                    <a:fld id="{38B0C8E7-FF58-46EA-B4BB-9B87733985C5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74-098F-4EF6-B477-A48B2302A302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5-098F-4EF6-B477-A48B2302A302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6-098F-4EF6-B477-A48B2302A302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7-098F-4EF6-B477-A48B2302A302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8-098F-4EF6-B477-A48B2302A302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9-098F-4EF6-B477-A48B2302A302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A-098F-4EF6-B477-A48B2302A302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B-098F-4EF6-B477-A48B2302A302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C-098F-4EF6-B477-A48B2302A302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D-098F-4EF6-B477-A48B2302A302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98F-4EF6-B477-A48B2302A302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E-098F-4EF6-B477-A48B2302A30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7F-098F-4EF6-B477-A48B2302A30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0-098F-4EF6-B477-A48B2302A30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1-098F-4EF6-B477-A48B2302A302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2-098F-4EF6-B477-A48B2302A302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3-098F-4EF6-B477-A48B2302A302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4-098F-4EF6-B477-A48B2302A302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5-098F-4EF6-B477-A48B2302A302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6-098F-4EF6-B477-A48B2302A302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7-098F-4EF6-B477-A48B2302A302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8-098F-4EF6-B477-A48B2302A302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9-098F-4EF6-B477-A48B2302A302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A-098F-4EF6-B477-A48B2302A302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B-098F-4EF6-B477-A48B2302A302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C-098F-4EF6-B477-A48B2302A302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D-098F-4EF6-B477-A48B2302A302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E-098F-4EF6-B477-A48B2302A302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8F-098F-4EF6-B477-A48B2302A302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0-098F-4EF6-B477-A48B2302A302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1-098F-4EF6-B477-A48B2302A302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2-098F-4EF6-B477-A48B2302A302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3-098F-4EF6-B477-A48B2302A302}"/>
                </c:ext>
              </c:extLst>
            </c:dLbl>
            <c:dLbl>
              <c:idx val="14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4-098F-4EF6-B477-A48B2302A302}"/>
                </c:ext>
              </c:extLst>
            </c:dLbl>
            <c:dLbl>
              <c:idx val="14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5-098F-4EF6-B477-A48B2302A302}"/>
                </c:ext>
              </c:extLst>
            </c:dLbl>
            <c:dLbl>
              <c:idx val="14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6-098F-4EF6-B477-A48B2302A302}"/>
                </c:ext>
              </c:extLst>
            </c:dLbl>
            <c:dLbl>
              <c:idx val="14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7-098F-4EF6-B477-A48B2302A302}"/>
                </c:ext>
              </c:extLst>
            </c:dLbl>
            <c:dLbl>
              <c:idx val="14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8-098F-4EF6-B477-A48B2302A302}"/>
                </c:ext>
              </c:extLst>
            </c:dLbl>
            <c:dLbl>
              <c:idx val="14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9-098F-4EF6-B477-A48B2302A302}"/>
                </c:ext>
              </c:extLst>
            </c:dLbl>
            <c:dLbl>
              <c:idx val="15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A-098F-4EF6-B477-A48B2302A302}"/>
                </c:ext>
              </c:extLst>
            </c:dLbl>
            <c:dLbl>
              <c:idx val="15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B-098F-4EF6-B477-A48B2302A302}"/>
                </c:ext>
              </c:extLst>
            </c:dLbl>
            <c:dLbl>
              <c:idx val="15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C-098F-4EF6-B477-A48B2302A302}"/>
                </c:ext>
              </c:extLst>
            </c:dLbl>
            <c:dLbl>
              <c:idx val="15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D-098F-4EF6-B477-A48B2302A302}"/>
                </c:ext>
              </c:extLst>
            </c:dLbl>
            <c:dLbl>
              <c:idx val="15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E-098F-4EF6-B477-A48B2302A302}"/>
                </c:ext>
              </c:extLst>
            </c:dLbl>
            <c:dLbl>
              <c:idx val="15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9F-098F-4EF6-B477-A48B2302A302}"/>
                </c:ext>
              </c:extLst>
            </c:dLbl>
            <c:dLbl>
              <c:idx val="15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0-098F-4EF6-B477-A48B2302A302}"/>
                </c:ext>
              </c:extLst>
            </c:dLbl>
            <c:dLbl>
              <c:idx val="15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1-098F-4EF6-B477-A48B2302A302}"/>
                </c:ext>
              </c:extLst>
            </c:dLbl>
            <c:dLbl>
              <c:idx val="15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2-098F-4EF6-B477-A48B2302A302}"/>
                </c:ext>
              </c:extLst>
            </c:dLbl>
            <c:dLbl>
              <c:idx val="15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3-098F-4EF6-B477-A48B2302A302}"/>
                </c:ext>
              </c:extLst>
            </c:dLbl>
            <c:dLbl>
              <c:idx val="16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4-098F-4EF6-B477-A48B2302A302}"/>
                </c:ext>
              </c:extLst>
            </c:dLbl>
            <c:dLbl>
              <c:idx val="16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5-098F-4EF6-B477-A48B2302A302}"/>
                </c:ext>
              </c:extLst>
            </c:dLbl>
            <c:dLbl>
              <c:idx val="16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6-098F-4EF6-B477-A48B2302A302}"/>
                </c:ext>
              </c:extLst>
            </c:dLbl>
            <c:dLbl>
              <c:idx val="16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7-098F-4EF6-B477-A48B2302A302}"/>
                </c:ext>
              </c:extLst>
            </c:dLbl>
            <c:dLbl>
              <c:idx val="16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8-098F-4EF6-B477-A48B2302A302}"/>
                </c:ext>
              </c:extLst>
            </c:dLbl>
            <c:dLbl>
              <c:idx val="16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9-098F-4EF6-B477-A48B2302A302}"/>
                </c:ext>
              </c:extLst>
            </c:dLbl>
            <c:dLbl>
              <c:idx val="16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A-098F-4EF6-B477-A48B2302A302}"/>
                </c:ext>
              </c:extLst>
            </c:dLbl>
            <c:dLbl>
              <c:idx val="16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B-098F-4EF6-B477-A48B2302A302}"/>
                </c:ext>
              </c:extLst>
            </c:dLbl>
            <c:dLbl>
              <c:idx val="16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C-098F-4EF6-B477-A48B2302A302}"/>
                </c:ext>
              </c:extLst>
            </c:dLbl>
            <c:dLbl>
              <c:idx val="16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D-098F-4EF6-B477-A48B2302A302}"/>
                </c:ext>
              </c:extLst>
            </c:dLbl>
            <c:dLbl>
              <c:idx val="17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E-098F-4EF6-B477-A48B2302A302}"/>
                </c:ext>
              </c:extLst>
            </c:dLbl>
            <c:dLbl>
              <c:idx val="171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AF-098F-4EF6-B477-A48B2302A302}"/>
                </c:ext>
              </c:extLst>
            </c:dLbl>
            <c:dLbl>
              <c:idx val="172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B0-098F-4EF6-B477-A48B2302A302}"/>
                </c:ext>
              </c:extLst>
            </c:dLbl>
            <c:dLbl>
              <c:idx val="173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B1-098F-4EF6-B477-A48B2302A302}"/>
                </c:ext>
              </c:extLst>
            </c:dLbl>
            <c:dLbl>
              <c:idx val="174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B2-098F-4EF6-B477-A48B2302A302}"/>
                </c:ext>
              </c:extLst>
            </c:dLbl>
            <c:dLbl>
              <c:idx val="175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B3-098F-4EF6-B477-A48B2302A302}"/>
                </c:ext>
              </c:extLst>
            </c:dLbl>
            <c:dLbl>
              <c:idx val="17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B4-098F-4EF6-B477-A48B2302A302}"/>
                </c:ext>
              </c:extLst>
            </c:dLbl>
            <c:dLbl>
              <c:idx val="177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B5-098F-4EF6-B477-A48B2302A302}"/>
                </c:ext>
              </c:extLst>
            </c:dLbl>
            <c:dLbl>
              <c:idx val="178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B6-098F-4EF6-B477-A48B2302A302}"/>
                </c:ext>
              </c:extLst>
            </c:dLbl>
            <c:dLbl>
              <c:idx val="179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B7-098F-4EF6-B477-A48B2302A302}"/>
                </c:ext>
              </c:extLst>
            </c:dLbl>
            <c:dLbl>
              <c:idx val="180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0A0-44D6-8BE9-99E93CFF4116}"/>
                </c:ext>
              </c:extLst>
            </c:dLbl>
            <c:dLbl>
              <c:idx val="181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CE5-4EAA-97AB-BDD0D3436020}"/>
                </c:ext>
              </c:extLst>
            </c:dLbl>
            <c:dLbl>
              <c:idx val="182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CE5-4EAA-97AB-BDD0D3436020}"/>
                </c:ext>
              </c:extLst>
            </c:dLbl>
            <c:dLbl>
              <c:idx val="183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BEA-4F25-95A4-053891872830}"/>
                </c:ext>
              </c:extLst>
            </c:dLbl>
            <c:dLbl>
              <c:idx val="184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561-4969-BA6C-28EE0B71E28B}"/>
                </c:ext>
              </c:extLst>
            </c:dLbl>
            <c:dLbl>
              <c:idx val="185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7F0-4E4D-843D-5BA2D9A38BD0}"/>
                </c:ext>
              </c:extLst>
            </c:dLbl>
            <c:dLbl>
              <c:idx val="186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6500-4C25-943C-AE23D82B538D}"/>
                </c:ext>
              </c:extLst>
            </c:dLbl>
            <c:dLbl>
              <c:idx val="187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F9C-4BA4-8F49-1D00C63D02BD}"/>
                </c:ext>
              </c:extLst>
            </c:dLbl>
            <c:dLbl>
              <c:idx val="188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12F-4395-BD4E-1F066983FE56}"/>
                </c:ext>
              </c:extLst>
            </c:dLbl>
            <c:dLbl>
              <c:idx val="189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BC9-4FAD-8736-AC085B02EDEF}"/>
                </c:ext>
              </c:extLst>
            </c:dLbl>
            <c:dLbl>
              <c:idx val="190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818-4807-8B6F-040D4BE8A0C2}"/>
                </c:ext>
              </c:extLst>
            </c:dLbl>
            <c:dLbl>
              <c:idx val="191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3AA-447E-A376-344B111BE37D}"/>
                </c:ext>
              </c:extLst>
            </c:dLbl>
            <c:dLbl>
              <c:idx val="192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5DA-4CF0-8CD5-CA831973ED21}"/>
                </c:ext>
              </c:extLst>
            </c:dLbl>
            <c:dLbl>
              <c:idx val="193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162-4431-9AEC-076B45BE5C40}"/>
                </c:ext>
              </c:extLst>
            </c:dLbl>
            <c:dLbl>
              <c:idx val="194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CC0-4AE4-829A-F6C02DF9701D}"/>
                </c:ext>
              </c:extLst>
            </c:dLbl>
            <c:dLbl>
              <c:idx val="195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1A9-4D2C-961C-37A3D3EC2179}"/>
                </c:ext>
              </c:extLst>
            </c:dLbl>
            <c:dLbl>
              <c:idx val="196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B15-46E6-9BA1-7FDE21BB8087}"/>
                </c:ext>
              </c:extLst>
            </c:dLbl>
            <c:dLbl>
              <c:idx val="197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4D1-48D9-8009-6E347714B1D4}"/>
                </c:ext>
              </c:extLst>
            </c:dLbl>
            <c:dLbl>
              <c:idx val="198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F15-4EBD-95CE-D36E466E244A}"/>
                </c:ext>
              </c:extLst>
            </c:dLbl>
            <c:dLbl>
              <c:idx val="199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A18-4231-A4A3-DF36592F71F0}"/>
                </c:ext>
              </c:extLst>
            </c:dLbl>
            <c:dLbl>
              <c:idx val="200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7DF-443C-80B9-61ABE3A2471F}"/>
                </c:ext>
              </c:extLst>
            </c:dLbl>
            <c:dLbl>
              <c:idx val="201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FFF-4780-A614-99F84F35A372}"/>
                </c:ext>
              </c:extLst>
            </c:dLbl>
            <c:dLbl>
              <c:idx val="202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24E-40DB-92E0-868205290F58}"/>
                </c:ext>
              </c:extLst>
            </c:dLbl>
            <c:dLbl>
              <c:idx val="203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B1E-4A25-AD9D-F2B933BC9E81}"/>
                </c:ext>
              </c:extLst>
            </c:dLbl>
            <c:dLbl>
              <c:idx val="204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A04-4356-994E-F6F6879F81D9}"/>
                </c:ext>
              </c:extLst>
            </c:dLbl>
            <c:dLbl>
              <c:idx val="205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2E5-4677-9566-47D1464D7AD8}"/>
                </c:ext>
              </c:extLst>
            </c:dLbl>
            <c:dLbl>
              <c:idx val="206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442-422E-A9E2-A5FB3AD63397}"/>
                </c:ext>
              </c:extLst>
            </c:dLbl>
            <c:dLbl>
              <c:idx val="207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7D1-4B3F-AE81-AFDEBBDC0FAC}"/>
                </c:ext>
              </c:extLst>
            </c:dLbl>
            <c:dLbl>
              <c:idx val="208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79F-4D86-B6CF-65BD6F832BBB}"/>
                </c:ext>
              </c:extLst>
            </c:dLbl>
            <c:dLbl>
              <c:idx val="209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7A0-4C5A-9A1C-41F7FA912E66}"/>
                </c:ext>
              </c:extLst>
            </c:dLbl>
            <c:dLbl>
              <c:idx val="210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E2E-478F-80B9-FADD793DDEC0}"/>
                </c:ext>
              </c:extLst>
            </c:dLbl>
            <c:dLbl>
              <c:idx val="211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8A1-466E-A223-1E24011152CA}"/>
                </c:ext>
              </c:extLst>
            </c:dLbl>
            <c:dLbl>
              <c:idx val="212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F33-405E-BCCB-15CF2AD91B28}"/>
                </c:ext>
              </c:extLst>
            </c:dLbl>
            <c:dLbl>
              <c:idx val="213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1BA-4E0F-94E0-1CC163E98B87}"/>
                </c:ext>
              </c:extLst>
            </c:dLbl>
            <c:dLbl>
              <c:idx val="214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4CE-4213-B628-CE43A9753809}"/>
                </c:ext>
              </c:extLst>
            </c:dLbl>
            <c:dLbl>
              <c:idx val="215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D71-4BAF-8308-5C19834BB389}"/>
                </c:ext>
              </c:extLst>
            </c:dLbl>
            <c:dLbl>
              <c:idx val="216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CCC-4D99-A37B-EFB9DD334365}"/>
                </c:ext>
              </c:extLst>
            </c:dLbl>
            <c:dLbl>
              <c:idx val="217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992-471B-A150-E5F41661DA18}"/>
                </c:ext>
              </c:extLst>
            </c:dLbl>
            <c:dLbl>
              <c:idx val="218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BCB-42F9-9A4A-91246192F732}"/>
                </c:ext>
              </c:extLst>
            </c:dLbl>
            <c:dLbl>
              <c:idx val="219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7BC-4CCD-9966-DCF74716DBB5}"/>
                </c:ext>
              </c:extLst>
            </c:dLbl>
            <c:dLbl>
              <c:idx val="220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4C3-4C71-9876-7FE026F6F3F3}"/>
                </c:ext>
              </c:extLst>
            </c:dLbl>
            <c:dLbl>
              <c:idx val="221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6AC-4030-BCF2-D52F849E3E73}"/>
                </c:ext>
              </c:extLst>
            </c:dLbl>
            <c:dLbl>
              <c:idx val="222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5FD-456D-B3D3-B78F794CBDC1}"/>
                </c:ext>
              </c:extLst>
            </c:dLbl>
            <c:dLbl>
              <c:idx val="223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F5D-4BD0-B7EE-214A3AFC7244}"/>
                </c:ext>
              </c:extLst>
            </c:dLbl>
            <c:dLbl>
              <c:idx val="224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EE0-4497-9F51-2BB1433BEDD7}"/>
                </c:ext>
              </c:extLst>
            </c:dLbl>
            <c:dLbl>
              <c:idx val="225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EE2-46E9-8DAA-A216ABF1DE21}"/>
                </c:ext>
              </c:extLst>
            </c:dLbl>
            <c:dLbl>
              <c:idx val="226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14C-4AA5-83BE-6D0F11EA5A82}"/>
                </c:ext>
              </c:extLst>
            </c:dLbl>
            <c:dLbl>
              <c:idx val="227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DA5-4302-9066-B19C2ECA8F10}"/>
                </c:ext>
              </c:extLst>
            </c:dLbl>
            <c:dLbl>
              <c:idx val="228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5E2-4ED6-9147-76D2ADC3862C}"/>
                </c:ext>
              </c:extLst>
            </c:dLbl>
            <c:dLbl>
              <c:idx val="229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60A-4E02-8C7B-750988096481}"/>
                </c:ext>
              </c:extLst>
            </c:dLbl>
            <c:dLbl>
              <c:idx val="230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35B-4D7D-88D6-BFA768F4E6E9}"/>
                </c:ext>
              </c:extLst>
            </c:dLbl>
            <c:dLbl>
              <c:idx val="231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B5C-4544-B8DF-A0ADC347DF08}"/>
                </c:ext>
              </c:extLst>
            </c:dLbl>
            <c:dLbl>
              <c:idx val="232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EA9-4EB4-A987-660AB63CD20E}"/>
                </c:ext>
              </c:extLst>
            </c:dLbl>
            <c:dLbl>
              <c:idx val="233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A71-4D02-948D-328284EFDEAF}"/>
                </c:ext>
              </c:extLst>
            </c:dLbl>
            <c:dLbl>
              <c:idx val="234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FF3-4666-BCF9-CFADF2272EC6}"/>
                </c:ext>
              </c:extLst>
            </c:dLbl>
            <c:dLbl>
              <c:idx val="235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F15-472D-901D-DC0BB6D68FEB}"/>
                </c:ext>
              </c:extLst>
            </c:dLbl>
            <c:dLbl>
              <c:idx val="236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654-4978-9508-77A50704EB4C}"/>
                </c:ext>
              </c:extLst>
            </c:dLbl>
            <c:dLbl>
              <c:idx val="237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3F8-47C6-991F-BBC77EB35B9B}"/>
                </c:ext>
              </c:extLst>
            </c:dLbl>
            <c:dLbl>
              <c:idx val="238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1D6-4BB2-8772-163B91935C96}"/>
                </c:ext>
              </c:extLst>
            </c:dLbl>
            <c:dLbl>
              <c:idx val="239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90B-428B-9875-1D088FBF56EE}"/>
                </c:ext>
              </c:extLst>
            </c:dLbl>
            <c:dLbl>
              <c:idx val="240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DDA-410D-A8D7-6E4BFE4B91E0}"/>
                </c:ext>
              </c:extLst>
            </c:dLbl>
            <c:dLbl>
              <c:idx val="241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5B0-45AF-9310-71D11259449E}"/>
                </c:ext>
              </c:extLst>
            </c:dLbl>
            <c:dLbl>
              <c:idx val="242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391-4730-A401-6E429B7CBC59}"/>
                </c:ext>
              </c:extLst>
            </c:dLbl>
            <c:dLbl>
              <c:idx val="243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24-40C4-B08D-C64707F0F991}"/>
                </c:ext>
              </c:extLst>
            </c:dLbl>
            <c:dLbl>
              <c:idx val="244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EF6-4D4E-9989-E8BB0D4E1DA9}"/>
                </c:ext>
              </c:extLst>
            </c:dLbl>
            <c:dLbl>
              <c:idx val="245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69EB-474D-9D96-B6639E2A1CDE}"/>
                </c:ext>
              </c:extLst>
            </c:dLbl>
            <c:dLbl>
              <c:idx val="246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D1E-4B3D-92BA-1015C790D11B}"/>
                </c:ext>
              </c:extLst>
            </c:dLbl>
            <c:dLbl>
              <c:idx val="247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F7D-4647-B0A0-6D24479AFB66}"/>
                </c:ext>
              </c:extLst>
            </c:dLbl>
            <c:dLbl>
              <c:idx val="248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35E-4791-843E-A2FB9CD7ABE7}"/>
                </c:ext>
              </c:extLst>
            </c:dLbl>
            <c:dLbl>
              <c:idx val="249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45F-46A1-B408-50342AC87889}"/>
                </c:ext>
              </c:extLst>
            </c:dLbl>
            <c:dLbl>
              <c:idx val="250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2C4-4F88-B35D-2EECA14D22F3}"/>
                </c:ext>
              </c:extLst>
            </c:dLbl>
            <c:dLbl>
              <c:idx val="251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C1F-45D0-BF21-2F620068952C}"/>
                </c:ext>
              </c:extLst>
            </c:dLbl>
            <c:dLbl>
              <c:idx val="252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B03-4409-AFE5-8ECA0D8028A6}"/>
                </c:ext>
              </c:extLst>
            </c:dLbl>
            <c:dLbl>
              <c:idx val="253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299-4452-A0AF-2E3B31893398}"/>
                </c:ext>
              </c:extLst>
            </c:dLbl>
            <c:dLbl>
              <c:idx val="254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D03-4296-914B-BF15012CC222}"/>
                </c:ext>
              </c:extLst>
            </c:dLbl>
            <c:dLbl>
              <c:idx val="255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683-474C-9689-FE86F8DA1F2C}"/>
                </c:ext>
              </c:extLst>
            </c:dLbl>
            <c:dLbl>
              <c:idx val="256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044-40BB-83CA-E6DEE26532BD}"/>
                </c:ext>
              </c:extLst>
            </c:dLbl>
            <c:dLbl>
              <c:idx val="257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61A-40EA-AA65-3B321DD5C4B9}"/>
                </c:ext>
              </c:extLst>
            </c:dLbl>
            <c:dLbl>
              <c:idx val="258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DCC-4485-8D7F-1A050932B92F}"/>
                </c:ext>
              </c:extLst>
            </c:dLbl>
            <c:dLbl>
              <c:idx val="259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47E-4A1E-8BDF-0AE39AA49855}"/>
                </c:ext>
              </c:extLst>
            </c:dLbl>
            <c:dLbl>
              <c:idx val="260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1CA-40A1-9542-468494E61E49}"/>
                </c:ext>
              </c:extLst>
            </c:dLbl>
            <c:dLbl>
              <c:idx val="261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288-4049-AEFC-E92D9A1DB533}"/>
                </c:ext>
              </c:extLst>
            </c:dLbl>
            <c:dLbl>
              <c:idx val="262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C27-46CE-B813-5EC8DA4AE7A7}"/>
                </c:ext>
              </c:extLst>
            </c:dLbl>
            <c:dLbl>
              <c:idx val="263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31B-4019-9BB0-D7A58DE022F7}"/>
                </c:ext>
              </c:extLst>
            </c:dLbl>
            <c:dLbl>
              <c:idx val="264"/>
              <c:tx>
                <c:rich>
                  <a:bodyPr/>
                  <a:lstStyle/>
                  <a:p>
                    <a:endParaRPr lang="en-PK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39D-4A6D-A4F0-3FBA94EE0F2F}"/>
                </c:ext>
              </c:extLst>
            </c:dLbl>
            <c:dLbl>
              <c:idx val="265"/>
              <c:tx>
                <c:rich>
                  <a:bodyPr/>
                  <a:lstStyle/>
                  <a:p>
                    <a:endParaRPr lang="en-PK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577-4C4A-9591-8A4CE7AE6959}"/>
                </c:ext>
              </c:extLst>
            </c:dLbl>
            <c:dLbl>
              <c:idx val="266"/>
              <c:tx>
                <c:rich>
                  <a:bodyPr/>
                  <a:lstStyle/>
                  <a:p>
                    <a:endParaRPr lang="en-PK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660-4386-9F92-D66ACBE5FD2B}"/>
                </c:ext>
              </c:extLst>
            </c:dLbl>
            <c:dLbl>
              <c:idx val="267"/>
              <c:tx>
                <c:rich>
                  <a:bodyPr/>
                  <a:lstStyle/>
                  <a:p>
                    <a:endParaRPr lang="en-PK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BA4-4266-9510-CFCBAA6D9841}"/>
                </c:ext>
              </c:extLst>
            </c:dLbl>
            <c:dLbl>
              <c:idx val="268"/>
              <c:tx>
                <c:rich>
                  <a:bodyPr/>
                  <a:lstStyle/>
                  <a:p>
                    <a:endParaRPr lang="en-PK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1B3-43CA-87FE-9D6DCCC4B30E}"/>
                </c:ext>
              </c:extLst>
            </c:dLbl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1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Sheet1!$A$12:$A$280</c:f>
              <c:numCache>
                <c:formatCode>d\-mmm\-yy</c:formatCode>
                <c:ptCount val="269"/>
                <c:pt idx="0">
                  <c:v>43886</c:v>
                </c:pt>
                <c:pt idx="1">
                  <c:v>43887</c:v>
                </c:pt>
                <c:pt idx="2">
                  <c:v>43888</c:v>
                </c:pt>
                <c:pt idx="3">
                  <c:v>43889</c:v>
                </c:pt>
                <c:pt idx="4">
                  <c:v>43890</c:v>
                </c:pt>
                <c:pt idx="5">
                  <c:v>43891</c:v>
                </c:pt>
                <c:pt idx="6">
                  <c:v>43892</c:v>
                </c:pt>
                <c:pt idx="7">
                  <c:v>43893</c:v>
                </c:pt>
                <c:pt idx="8">
                  <c:v>43894</c:v>
                </c:pt>
                <c:pt idx="9">
                  <c:v>43895</c:v>
                </c:pt>
                <c:pt idx="10">
                  <c:v>43896</c:v>
                </c:pt>
                <c:pt idx="11">
                  <c:v>43897</c:v>
                </c:pt>
                <c:pt idx="12">
                  <c:v>43898</c:v>
                </c:pt>
                <c:pt idx="13">
                  <c:v>43899</c:v>
                </c:pt>
                <c:pt idx="14">
                  <c:v>43900</c:v>
                </c:pt>
                <c:pt idx="15">
                  <c:v>43901</c:v>
                </c:pt>
                <c:pt idx="16">
                  <c:v>43902</c:v>
                </c:pt>
                <c:pt idx="17">
                  <c:v>43903</c:v>
                </c:pt>
                <c:pt idx="18">
                  <c:v>43904</c:v>
                </c:pt>
                <c:pt idx="19">
                  <c:v>43905</c:v>
                </c:pt>
                <c:pt idx="20">
                  <c:v>43906</c:v>
                </c:pt>
                <c:pt idx="21">
                  <c:v>43907</c:v>
                </c:pt>
                <c:pt idx="22">
                  <c:v>43908</c:v>
                </c:pt>
                <c:pt idx="23">
                  <c:v>43909</c:v>
                </c:pt>
                <c:pt idx="24">
                  <c:v>43910</c:v>
                </c:pt>
                <c:pt idx="25">
                  <c:v>43911</c:v>
                </c:pt>
                <c:pt idx="26">
                  <c:v>43912</c:v>
                </c:pt>
                <c:pt idx="27">
                  <c:v>43913</c:v>
                </c:pt>
                <c:pt idx="28">
                  <c:v>43914</c:v>
                </c:pt>
                <c:pt idx="29">
                  <c:v>43915</c:v>
                </c:pt>
                <c:pt idx="30">
                  <c:v>43916</c:v>
                </c:pt>
                <c:pt idx="31">
                  <c:v>43917</c:v>
                </c:pt>
                <c:pt idx="32">
                  <c:v>43918</c:v>
                </c:pt>
                <c:pt idx="33">
                  <c:v>43919</c:v>
                </c:pt>
                <c:pt idx="34">
                  <c:v>43920</c:v>
                </c:pt>
                <c:pt idx="35">
                  <c:v>43921</c:v>
                </c:pt>
                <c:pt idx="36">
                  <c:v>43922</c:v>
                </c:pt>
                <c:pt idx="37">
                  <c:v>43923</c:v>
                </c:pt>
                <c:pt idx="38">
                  <c:v>43924</c:v>
                </c:pt>
                <c:pt idx="39">
                  <c:v>43925</c:v>
                </c:pt>
                <c:pt idx="40">
                  <c:v>43926</c:v>
                </c:pt>
                <c:pt idx="41">
                  <c:v>43927</c:v>
                </c:pt>
                <c:pt idx="42">
                  <c:v>43928</c:v>
                </c:pt>
                <c:pt idx="43">
                  <c:v>43929</c:v>
                </c:pt>
                <c:pt idx="44">
                  <c:v>43930</c:v>
                </c:pt>
                <c:pt idx="45">
                  <c:v>43931</c:v>
                </c:pt>
                <c:pt idx="46">
                  <c:v>43932</c:v>
                </c:pt>
                <c:pt idx="47">
                  <c:v>43933</c:v>
                </c:pt>
                <c:pt idx="48">
                  <c:v>43934</c:v>
                </c:pt>
                <c:pt idx="49">
                  <c:v>43935</c:v>
                </c:pt>
                <c:pt idx="50">
                  <c:v>43936</c:v>
                </c:pt>
                <c:pt idx="51">
                  <c:v>43937</c:v>
                </c:pt>
                <c:pt idx="52">
                  <c:v>43938</c:v>
                </c:pt>
                <c:pt idx="53">
                  <c:v>43939</c:v>
                </c:pt>
                <c:pt idx="54">
                  <c:v>43940</c:v>
                </c:pt>
                <c:pt idx="55">
                  <c:v>43941</c:v>
                </c:pt>
                <c:pt idx="56">
                  <c:v>43942</c:v>
                </c:pt>
                <c:pt idx="57">
                  <c:v>43943</c:v>
                </c:pt>
                <c:pt idx="58">
                  <c:v>43944</c:v>
                </c:pt>
                <c:pt idx="59">
                  <c:v>43945</c:v>
                </c:pt>
                <c:pt idx="60">
                  <c:v>43946</c:v>
                </c:pt>
                <c:pt idx="61">
                  <c:v>43947</c:v>
                </c:pt>
                <c:pt idx="62">
                  <c:v>43948</c:v>
                </c:pt>
                <c:pt idx="63">
                  <c:v>43949</c:v>
                </c:pt>
                <c:pt idx="64">
                  <c:v>43950</c:v>
                </c:pt>
                <c:pt idx="65">
                  <c:v>43951</c:v>
                </c:pt>
                <c:pt idx="66">
                  <c:v>43952</c:v>
                </c:pt>
                <c:pt idx="67">
                  <c:v>43953</c:v>
                </c:pt>
                <c:pt idx="68">
                  <c:v>43954</c:v>
                </c:pt>
                <c:pt idx="69">
                  <c:v>43955</c:v>
                </c:pt>
                <c:pt idx="70">
                  <c:v>43956</c:v>
                </c:pt>
                <c:pt idx="71">
                  <c:v>43957</c:v>
                </c:pt>
                <c:pt idx="72">
                  <c:v>43958</c:v>
                </c:pt>
                <c:pt idx="73">
                  <c:v>43959</c:v>
                </c:pt>
                <c:pt idx="74">
                  <c:v>43960</c:v>
                </c:pt>
                <c:pt idx="75">
                  <c:v>43961</c:v>
                </c:pt>
                <c:pt idx="76">
                  <c:v>43962</c:v>
                </c:pt>
                <c:pt idx="77">
                  <c:v>43963</c:v>
                </c:pt>
                <c:pt idx="78">
                  <c:v>43964</c:v>
                </c:pt>
                <c:pt idx="79">
                  <c:v>43965</c:v>
                </c:pt>
                <c:pt idx="80">
                  <c:v>43966</c:v>
                </c:pt>
                <c:pt idx="81">
                  <c:v>43967</c:v>
                </c:pt>
                <c:pt idx="82">
                  <c:v>43968</c:v>
                </c:pt>
                <c:pt idx="83">
                  <c:v>43969</c:v>
                </c:pt>
                <c:pt idx="84">
                  <c:v>43970</c:v>
                </c:pt>
                <c:pt idx="85">
                  <c:v>43971</c:v>
                </c:pt>
                <c:pt idx="86">
                  <c:v>43972</c:v>
                </c:pt>
                <c:pt idx="87">
                  <c:v>43973</c:v>
                </c:pt>
                <c:pt idx="88">
                  <c:v>43974</c:v>
                </c:pt>
                <c:pt idx="89">
                  <c:v>43975</c:v>
                </c:pt>
                <c:pt idx="90">
                  <c:v>43976</c:v>
                </c:pt>
                <c:pt idx="91">
                  <c:v>43977</c:v>
                </c:pt>
                <c:pt idx="92">
                  <c:v>43978</c:v>
                </c:pt>
                <c:pt idx="93">
                  <c:v>43979</c:v>
                </c:pt>
                <c:pt idx="94">
                  <c:v>43980</c:v>
                </c:pt>
                <c:pt idx="95">
                  <c:v>43981</c:v>
                </c:pt>
                <c:pt idx="96">
                  <c:v>43982</c:v>
                </c:pt>
                <c:pt idx="97">
                  <c:v>43983</c:v>
                </c:pt>
                <c:pt idx="98">
                  <c:v>43984</c:v>
                </c:pt>
                <c:pt idx="99">
                  <c:v>43985</c:v>
                </c:pt>
                <c:pt idx="100">
                  <c:v>43986</c:v>
                </c:pt>
                <c:pt idx="101">
                  <c:v>43987</c:v>
                </c:pt>
                <c:pt idx="102">
                  <c:v>43988</c:v>
                </c:pt>
                <c:pt idx="103">
                  <c:v>43989</c:v>
                </c:pt>
                <c:pt idx="104">
                  <c:v>43990</c:v>
                </c:pt>
                <c:pt idx="105">
                  <c:v>43991</c:v>
                </c:pt>
                <c:pt idx="106">
                  <c:v>43992</c:v>
                </c:pt>
                <c:pt idx="107">
                  <c:v>43993</c:v>
                </c:pt>
                <c:pt idx="108">
                  <c:v>43994</c:v>
                </c:pt>
                <c:pt idx="109">
                  <c:v>43995</c:v>
                </c:pt>
                <c:pt idx="110">
                  <c:v>43996</c:v>
                </c:pt>
                <c:pt idx="111">
                  <c:v>43997</c:v>
                </c:pt>
                <c:pt idx="112">
                  <c:v>43998</c:v>
                </c:pt>
                <c:pt idx="113">
                  <c:v>43999</c:v>
                </c:pt>
                <c:pt idx="114">
                  <c:v>44000</c:v>
                </c:pt>
                <c:pt idx="115">
                  <c:v>44001</c:v>
                </c:pt>
                <c:pt idx="116">
                  <c:v>44002</c:v>
                </c:pt>
                <c:pt idx="117">
                  <c:v>44003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44009</c:v>
                </c:pt>
                <c:pt idx="124">
                  <c:v>44010</c:v>
                </c:pt>
                <c:pt idx="125">
                  <c:v>44011</c:v>
                </c:pt>
                <c:pt idx="126">
                  <c:v>44012</c:v>
                </c:pt>
                <c:pt idx="127">
                  <c:v>44013</c:v>
                </c:pt>
                <c:pt idx="128">
                  <c:v>44014</c:v>
                </c:pt>
                <c:pt idx="129">
                  <c:v>44015</c:v>
                </c:pt>
                <c:pt idx="130">
                  <c:v>44016</c:v>
                </c:pt>
                <c:pt idx="131">
                  <c:v>44017</c:v>
                </c:pt>
                <c:pt idx="132">
                  <c:v>44018</c:v>
                </c:pt>
                <c:pt idx="133">
                  <c:v>44019</c:v>
                </c:pt>
                <c:pt idx="134">
                  <c:v>44020</c:v>
                </c:pt>
                <c:pt idx="135">
                  <c:v>44021</c:v>
                </c:pt>
                <c:pt idx="136">
                  <c:v>44022</c:v>
                </c:pt>
                <c:pt idx="137">
                  <c:v>44023</c:v>
                </c:pt>
                <c:pt idx="138">
                  <c:v>44024</c:v>
                </c:pt>
                <c:pt idx="139">
                  <c:v>44025</c:v>
                </c:pt>
                <c:pt idx="140">
                  <c:v>44026</c:v>
                </c:pt>
                <c:pt idx="141">
                  <c:v>44027</c:v>
                </c:pt>
                <c:pt idx="142">
                  <c:v>44028</c:v>
                </c:pt>
                <c:pt idx="143">
                  <c:v>44029</c:v>
                </c:pt>
                <c:pt idx="144">
                  <c:v>44030</c:v>
                </c:pt>
                <c:pt idx="145">
                  <c:v>44031</c:v>
                </c:pt>
                <c:pt idx="146">
                  <c:v>44032</c:v>
                </c:pt>
                <c:pt idx="147">
                  <c:v>44033</c:v>
                </c:pt>
                <c:pt idx="148">
                  <c:v>44034</c:v>
                </c:pt>
                <c:pt idx="149">
                  <c:v>44035</c:v>
                </c:pt>
                <c:pt idx="150">
                  <c:v>44036</c:v>
                </c:pt>
                <c:pt idx="151">
                  <c:v>44037</c:v>
                </c:pt>
                <c:pt idx="152">
                  <c:v>44038</c:v>
                </c:pt>
                <c:pt idx="153">
                  <c:v>44039</c:v>
                </c:pt>
                <c:pt idx="154">
                  <c:v>44040</c:v>
                </c:pt>
                <c:pt idx="155">
                  <c:v>44041</c:v>
                </c:pt>
                <c:pt idx="156">
                  <c:v>44042</c:v>
                </c:pt>
                <c:pt idx="157">
                  <c:v>44043</c:v>
                </c:pt>
                <c:pt idx="158">
                  <c:v>44044</c:v>
                </c:pt>
                <c:pt idx="159">
                  <c:v>44045</c:v>
                </c:pt>
                <c:pt idx="160">
                  <c:v>44046</c:v>
                </c:pt>
                <c:pt idx="161">
                  <c:v>44047</c:v>
                </c:pt>
                <c:pt idx="162">
                  <c:v>44048</c:v>
                </c:pt>
                <c:pt idx="163">
                  <c:v>44049</c:v>
                </c:pt>
                <c:pt idx="164">
                  <c:v>44050</c:v>
                </c:pt>
                <c:pt idx="165">
                  <c:v>44051</c:v>
                </c:pt>
                <c:pt idx="166">
                  <c:v>44052</c:v>
                </c:pt>
                <c:pt idx="167">
                  <c:v>44053</c:v>
                </c:pt>
                <c:pt idx="168">
                  <c:v>44054</c:v>
                </c:pt>
                <c:pt idx="169">
                  <c:v>44055</c:v>
                </c:pt>
                <c:pt idx="170">
                  <c:v>44056</c:v>
                </c:pt>
                <c:pt idx="171">
                  <c:v>44057</c:v>
                </c:pt>
                <c:pt idx="172">
                  <c:v>44058</c:v>
                </c:pt>
                <c:pt idx="173">
                  <c:v>44059</c:v>
                </c:pt>
                <c:pt idx="174">
                  <c:v>44060</c:v>
                </c:pt>
                <c:pt idx="175">
                  <c:v>44061</c:v>
                </c:pt>
                <c:pt idx="176">
                  <c:v>44062</c:v>
                </c:pt>
                <c:pt idx="177">
                  <c:v>44063</c:v>
                </c:pt>
                <c:pt idx="178">
                  <c:v>44064</c:v>
                </c:pt>
                <c:pt idx="179">
                  <c:v>44065</c:v>
                </c:pt>
                <c:pt idx="180">
                  <c:v>44066</c:v>
                </c:pt>
                <c:pt idx="181">
                  <c:v>44067</c:v>
                </c:pt>
                <c:pt idx="182">
                  <c:v>44068</c:v>
                </c:pt>
                <c:pt idx="183">
                  <c:v>44069</c:v>
                </c:pt>
                <c:pt idx="184">
                  <c:v>44070</c:v>
                </c:pt>
                <c:pt idx="185">
                  <c:v>44071</c:v>
                </c:pt>
                <c:pt idx="186">
                  <c:v>44072</c:v>
                </c:pt>
                <c:pt idx="187">
                  <c:v>44073</c:v>
                </c:pt>
                <c:pt idx="188">
                  <c:v>44074</c:v>
                </c:pt>
                <c:pt idx="189">
                  <c:v>44075</c:v>
                </c:pt>
                <c:pt idx="190">
                  <c:v>44076</c:v>
                </c:pt>
                <c:pt idx="191">
                  <c:v>44077</c:v>
                </c:pt>
                <c:pt idx="192">
                  <c:v>44078</c:v>
                </c:pt>
                <c:pt idx="193">
                  <c:v>44079</c:v>
                </c:pt>
                <c:pt idx="194">
                  <c:v>44080</c:v>
                </c:pt>
                <c:pt idx="195">
                  <c:v>44081</c:v>
                </c:pt>
                <c:pt idx="196">
                  <c:v>44082</c:v>
                </c:pt>
                <c:pt idx="197">
                  <c:v>44083</c:v>
                </c:pt>
                <c:pt idx="198">
                  <c:v>44084</c:v>
                </c:pt>
                <c:pt idx="199">
                  <c:v>44085</c:v>
                </c:pt>
                <c:pt idx="200">
                  <c:v>44086</c:v>
                </c:pt>
                <c:pt idx="201">
                  <c:v>44087</c:v>
                </c:pt>
                <c:pt idx="202">
                  <c:v>44088</c:v>
                </c:pt>
                <c:pt idx="203">
                  <c:v>44089</c:v>
                </c:pt>
                <c:pt idx="204">
                  <c:v>44090</c:v>
                </c:pt>
                <c:pt idx="205">
                  <c:v>44091</c:v>
                </c:pt>
                <c:pt idx="206">
                  <c:v>44092</c:v>
                </c:pt>
                <c:pt idx="207">
                  <c:v>44093</c:v>
                </c:pt>
                <c:pt idx="208">
                  <c:v>44094</c:v>
                </c:pt>
                <c:pt idx="209">
                  <c:v>44095</c:v>
                </c:pt>
                <c:pt idx="210">
                  <c:v>44096</c:v>
                </c:pt>
                <c:pt idx="211">
                  <c:v>44097</c:v>
                </c:pt>
                <c:pt idx="212">
                  <c:v>44098</c:v>
                </c:pt>
                <c:pt idx="213">
                  <c:v>44099</c:v>
                </c:pt>
                <c:pt idx="214">
                  <c:v>44100</c:v>
                </c:pt>
                <c:pt idx="215">
                  <c:v>44101</c:v>
                </c:pt>
                <c:pt idx="216">
                  <c:v>44102</c:v>
                </c:pt>
                <c:pt idx="217">
                  <c:v>44103</c:v>
                </c:pt>
                <c:pt idx="218">
                  <c:v>44104</c:v>
                </c:pt>
                <c:pt idx="219">
                  <c:v>44105</c:v>
                </c:pt>
                <c:pt idx="220">
                  <c:v>44106</c:v>
                </c:pt>
                <c:pt idx="221">
                  <c:v>44107</c:v>
                </c:pt>
                <c:pt idx="222">
                  <c:v>44108</c:v>
                </c:pt>
                <c:pt idx="223">
                  <c:v>44109</c:v>
                </c:pt>
                <c:pt idx="224">
                  <c:v>44110</c:v>
                </c:pt>
                <c:pt idx="225">
                  <c:v>44111</c:v>
                </c:pt>
                <c:pt idx="226">
                  <c:v>44112</c:v>
                </c:pt>
                <c:pt idx="227">
                  <c:v>44113</c:v>
                </c:pt>
                <c:pt idx="228">
                  <c:v>44114</c:v>
                </c:pt>
                <c:pt idx="229">
                  <c:v>44115</c:v>
                </c:pt>
                <c:pt idx="230">
                  <c:v>44116</c:v>
                </c:pt>
                <c:pt idx="231">
                  <c:v>44117</c:v>
                </c:pt>
                <c:pt idx="232">
                  <c:v>44118</c:v>
                </c:pt>
                <c:pt idx="233">
                  <c:v>44119</c:v>
                </c:pt>
                <c:pt idx="234">
                  <c:v>44120</c:v>
                </c:pt>
                <c:pt idx="235">
                  <c:v>44121</c:v>
                </c:pt>
                <c:pt idx="236">
                  <c:v>44122</c:v>
                </c:pt>
                <c:pt idx="237">
                  <c:v>44123</c:v>
                </c:pt>
                <c:pt idx="238">
                  <c:v>44124</c:v>
                </c:pt>
                <c:pt idx="239">
                  <c:v>44125</c:v>
                </c:pt>
                <c:pt idx="240">
                  <c:v>44126</c:v>
                </c:pt>
                <c:pt idx="241">
                  <c:v>44127</c:v>
                </c:pt>
                <c:pt idx="242">
                  <c:v>44128</c:v>
                </c:pt>
                <c:pt idx="243">
                  <c:v>44129</c:v>
                </c:pt>
                <c:pt idx="244">
                  <c:v>44130</c:v>
                </c:pt>
                <c:pt idx="245">
                  <c:v>44131</c:v>
                </c:pt>
                <c:pt idx="246">
                  <c:v>44132</c:v>
                </c:pt>
                <c:pt idx="247">
                  <c:v>44133</c:v>
                </c:pt>
                <c:pt idx="248">
                  <c:v>44134</c:v>
                </c:pt>
                <c:pt idx="249">
                  <c:v>44135</c:v>
                </c:pt>
                <c:pt idx="250">
                  <c:v>44136</c:v>
                </c:pt>
                <c:pt idx="251">
                  <c:v>44137</c:v>
                </c:pt>
                <c:pt idx="252">
                  <c:v>44138</c:v>
                </c:pt>
                <c:pt idx="253">
                  <c:v>44139</c:v>
                </c:pt>
                <c:pt idx="254">
                  <c:v>44140</c:v>
                </c:pt>
                <c:pt idx="255">
                  <c:v>44141</c:v>
                </c:pt>
                <c:pt idx="256">
                  <c:v>44142</c:v>
                </c:pt>
                <c:pt idx="257">
                  <c:v>44143</c:v>
                </c:pt>
                <c:pt idx="258">
                  <c:v>44144</c:v>
                </c:pt>
                <c:pt idx="259">
                  <c:v>44145</c:v>
                </c:pt>
                <c:pt idx="260">
                  <c:v>44146</c:v>
                </c:pt>
                <c:pt idx="261">
                  <c:v>44147</c:v>
                </c:pt>
                <c:pt idx="262">
                  <c:v>44148</c:v>
                </c:pt>
                <c:pt idx="263">
                  <c:v>44149</c:v>
                </c:pt>
                <c:pt idx="264">
                  <c:v>44150</c:v>
                </c:pt>
                <c:pt idx="265">
                  <c:v>44151</c:v>
                </c:pt>
                <c:pt idx="266">
                  <c:v>44152</c:v>
                </c:pt>
                <c:pt idx="267">
                  <c:v>44153</c:v>
                </c:pt>
                <c:pt idx="268">
                  <c:v>44154</c:v>
                </c:pt>
              </c:numCache>
            </c:numRef>
          </c:cat>
          <c:val>
            <c:numRef>
              <c:f>Sheet1!$D$12:$D$280</c:f>
              <c:numCache>
                <c:formatCode>General</c:formatCode>
                <c:ptCount val="269"/>
                <c:pt idx="59">
                  <c:v>15000</c:v>
                </c:pt>
                <c:pt idx="95">
                  <c:v>25000</c:v>
                </c:pt>
                <c:pt idx="100">
                  <c:v>30000</c:v>
                </c:pt>
                <c:pt idx="111">
                  <c:v>32500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Sheet1!$E$12:$E$200</c15:f>
                <c15:dlblRangeCache>
                  <c:ptCount val="189"/>
                  <c:pt idx="59">
                    <c:v>TTQ Launched</c:v>
                  </c:pt>
                  <c:pt idx="95">
                    <c:v>Mask Made Compulsory</c:v>
                  </c:pt>
                  <c:pt idx="100">
                    <c:v>SOP Compliance</c:v>
                  </c:pt>
                  <c:pt idx="111">
                    <c:v>Hotspot Lockdown Expansion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098F-4EF6-B477-A48B2302A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02605200"/>
        <c:axId val="131643632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Sheet1!$A$12:$A$280</c:f>
              <c:numCache>
                <c:formatCode>d\-mmm\-yy</c:formatCode>
                <c:ptCount val="269"/>
                <c:pt idx="0">
                  <c:v>43886</c:v>
                </c:pt>
                <c:pt idx="1">
                  <c:v>43887</c:v>
                </c:pt>
                <c:pt idx="2">
                  <c:v>43888</c:v>
                </c:pt>
                <c:pt idx="3">
                  <c:v>43889</c:v>
                </c:pt>
                <c:pt idx="4">
                  <c:v>43890</c:v>
                </c:pt>
                <c:pt idx="5">
                  <c:v>43891</c:v>
                </c:pt>
                <c:pt idx="6">
                  <c:v>43892</c:v>
                </c:pt>
                <c:pt idx="7">
                  <c:v>43893</c:v>
                </c:pt>
                <c:pt idx="8">
                  <c:v>43894</c:v>
                </c:pt>
                <c:pt idx="9">
                  <c:v>43895</c:v>
                </c:pt>
                <c:pt idx="10">
                  <c:v>43896</c:v>
                </c:pt>
                <c:pt idx="11">
                  <c:v>43897</c:v>
                </c:pt>
                <c:pt idx="12">
                  <c:v>43898</c:v>
                </c:pt>
                <c:pt idx="13">
                  <c:v>43899</c:v>
                </c:pt>
                <c:pt idx="14">
                  <c:v>43900</c:v>
                </c:pt>
                <c:pt idx="15">
                  <c:v>43901</c:v>
                </c:pt>
                <c:pt idx="16">
                  <c:v>43902</c:v>
                </c:pt>
                <c:pt idx="17">
                  <c:v>43903</c:v>
                </c:pt>
                <c:pt idx="18">
                  <c:v>43904</c:v>
                </c:pt>
                <c:pt idx="19">
                  <c:v>43905</c:v>
                </c:pt>
                <c:pt idx="20">
                  <c:v>43906</c:v>
                </c:pt>
                <c:pt idx="21">
                  <c:v>43907</c:v>
                </c:pt>
                <c:pt idx="22">
                  <c:v>43908</c:v>
                </c:pt>
                <c:pt idx="23">
                  <c:v>43909</c:v>
                </c:pt>
                <c:pt idx="24">
                  <c:v>43910</c:v>
                </c:pt>
                <c:pt idx="25">
                  <c:v>43911</c:v>
                </c:pt>
                <c:pt idx="26">
                  <c:v>43912</c:v>
                </c:pt>
                <c:pt idx="27">
                  <c:v>43913</c:v>
                </c:pt>
                <c:pt idx="28">
                  <c:v>43914</c:v>
                </c:pt>
                <c:pt idx="29">
                  <c:v>43915</c:v>
                </c:pt>
                <c:pt idx="30">
                  <c:v>43916</c:v>
                </c:pt>
                <c:pt idx="31">
                  <c:v>43917</c:v>
                </c:pt>
                <c:pt idx="32">
                  <c:v>43918</c:v>
                </c:pt>
                <c:pt idx="33">
                  <c:v>43919</c:v>
                </c:pt>
                <c:pt idx="34">
                  <c:v>43920</c:v>
                </c:pt>
                <c:pt idx="35">
                  <c:v>43921</c:v>
                </c:pt>
                <c:pt idx="36">
                  <c:v>43922</c:v>
                </c:pt>
                <c:pt idx="37">
                  <c:v>43923</c:v>
                </c:pt>
                <c:pt idx="38">
                  <c:v>43924</c:v>
                </c:pt>
                <c:pt idx="39">
                  <c:v>43925</c:v>
                </c:pt>
                <c:pt idx="40">
                  <c:v>43926</c:v>
                </c:pt>
                <c:pt idx="41">
                  <c:v>43927</c:v>
                </c:pt>
                <c:pt idx="42">
                  <c:v>43928</c:v>
                </c:pt>
                <c:pt idx="43">
                  <c:v>43929</c:v>
                </c:pt>
                <c:pt idx="44">
                  <c:v>43930</c:v>
                </c:pt>
                <c:pt idx="45">
                  <c:v>43931</c:v>
                </c:pt>
                <c:pt idx="46">
                  <c:v>43932</c:v>
                </c:pt>
                <c:pt idx="47">
                  <c:v>43933</c:v>
                </c:pt>
                <c:pt idx="48">
                  <c:v>43934</c:v>
                </c:pt>
                <c:pt idx="49">
                  <c:v>43935</c:v>
                </c:pt>
                <c:pt idx="50">
                  <c:v>43936</c:v>
                </c:pt>
                <c:pt idx="51">
                  <c:v>43937</c:v>
                </c:pt>
                <c:pt idx="52">
                  <c:v>43938</c:v>
                </c:pt>
                <c:pt idx="53">
                  <c:v>43939</c:v>
                </c:pt>
                <c:pt idx="54">
                  <c:v>43940</c:v>
                </c:pt>
                <c:pt idx="55">
                  <c:v>43941</c:v>
                </c:pt>
                <c:pt idx="56">
                  <c:v>43942</c:v>
                </c:pt>
                <c:pt idx="57">
                  <c:v>43943</c:v>
                </c:pt>
                <c:pt idx="58">
                  <c:v>43944</c:v>
                </c:pt>
                <c:pt idx="59">
                  <c:v>43945</c:v>
                </c:pt>
                <c:pt idx="60">
                  <c:v>43946</c:v>
                </c:pt>
                <c:pt idx="61">
                  <c:v>43947</c:v>
                </c:pt>
                <c:pt idx="62">
                  <c:v>43948</c:v>
                </c:pt>
                <c:pt idx="63">
                  <c:v>43949</c:v>
                </c:pt>
                <c:pt idx="64">
                  <c:v>43950</c:v>
                </c:pt>
                <c:pt idx="65">
                  <c:v>43951</c:v>
                </c:pt>
                <c:pt idx="66">
                  <c:v>43952</c:v>
                </c:pt>
                <c:pt idx="67">
                  <c:v>43953</c:v>
                </c:pt>
                <c:pt idx="68">
                  <c:v>43954</c:v>
                </c:pt>
                <c:pt idx="69">
                  <c:v>43955</c:v>
                </c:pt>
                <c:pt idx="70">
                  <c:v>43956</c:v>
                </c:pt>
                <c:pt idx="71">
                  <c:v>43957</c:v>
                </c:pt>
                <c:pt idx="72">
                  <c:v>43958</c:v>
                </c:pt>
                <c:pt idx="73">
                  <c:v>43959</c:v>
                </c:pt>
                <c:pt idx="74">
                  <c:v>43960</c:v>
                </c:pt>
                <c:pt idx="75">
                  <c:v>43961</c:v>
                </c:pt>
                <c:pt idx="76">
                  <c:v>43962</c:v>
                </c:pt>
                <c:pt idx="77">
                  <c:v>43963</c:v>
                </c:pt>
                <c:pt idx="78">
                  <c:v>43964</c:v>
                </c:pt>
                <c:pt idx="79">
                  <c:v>43965</c:v>
                </c:pt>
                <c:pt idx="80">
                  <c:v>43966</c:v>
                </c:pt>
                <c:pt idx="81">
                  <c:v>43967</c:v>
                </c:pt>
                <c:pt idx="82">
                  <c:v>43968</c:v>
                </c:pt>
                <c:pt idx="83">
                  <c:v>43969</c:v>
                </c:pt>
                <c:pt idx="84">
                  <c:v>43970</c:v>
                </c:pt>
                <c:pt idx="85">
                  <c:v>43971</c:v>
                </c:pt>
                <c:pt idx="86">
                  <c:v>43972</c:v>
                </c:pt>
                <c:pt idx="87">
                  <c:v>43973</c:v>
                </c:pt>
                <c:pt idx="88">
                  <c:v>43974</c:v>
                </c:pt>
                <c:pt idx="89">
                  <c:v>43975</c:v>
                </c:pt>
                <c:pt idx="90">
                  <c:v>43976</c:v>
                </c:pt>
                <c:pt idx="91">
                  <c:v>43977</c:v>
                </c:pt>
                <c:pt idx="92">
                  <c:v>43978</c:v>
                </c:pt>
                <c:pt idx="93">
                  <c:v>43979</c:v>
                </c:pt>
                <c:pt idx="94">
                  <c:v>43980</c:v>
                </c:pt>
                <c:pt idx="95">
                  <c:v>43981</c:v>
                </c:pt>
                <c:pt idx="96">
                  <c:v>43982</c:v>
                </c:pt>
                <c:pt idx="97">
                  <c:v>43983</c:v>
                </c:pt>
                <c:pt idx="98">
                  <c:v>43984</c:v>
                </c:pt>
                <c:pt idx="99">
                  <c:v>43985</c:v>
                </c:pt>
                <c:pt idx="100">
                  <c:v>43986</c:v>
                </c:pt>
                <c:pt idx="101">
                  <c:v>43987</c:v>
                </c:pt>
                <c:pt idx="102">
                  <c:v>43988</c:v>
                </c:pt>
                <c:pt idx="103">
                  <c:v>43989</c:v>
                </c:pt>
                <c:pt idx="104">
                  <c:v>43990</c:v>
                </c:pt>
                <c:pt idx="105">
                  <c:v>43991</c:v>
                </c:pt>
                <c:pt idx="106">
                  <c:v>43992</c:v>
                </c:pt>
                <c:pt idx="107">
                  <c:v>43993</c:v>
                </c:pt>
                <c:pt idx="108">
                  <c:v>43994</c:v>
                </c:pt>
                <c:pt idx="109">
                  <c:v>43995</c:v>
                </c:pt>
                <c:pt idx="110">
                  <c:v>43996</c:v>
                </c:pt>
                <c:pt idx="111">
                  <c:v>43997</c:v>
                </c:pt>
                <c:pt idx="112">
                  <c:v>43998</c:v>
                </c:pt>
                <c:pt idx="113">
                  <c:v>43999</c:v>
                </c:pt>
                <c:pt idx="114">
                  <c:v>44000</c:v>
                </c:pt>
                <c:pt idx="115">
                  <c:v>44001</c:v>
                </c:pt>
                <c:pt idx="116">
                  <c:v>44002</c:v>
                </c:pt>
                <c:pt idx="117">
                  <c:v>44003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44009</c:v>
                </c:pt>
                <c:pt idx="124">
                  <c:v>44010</c:v>
                </c:pt>
                <c:pt idx="125">
                  <c:v>44011</c:v>
                </c:pt>
                <c:pt idx="126">
                  <c:v>44012</c:v>
                </c:pt>
                <c:pt idx="127">
                  <c:v>44013</c:v>
                </c:pt>
                <c:pt idx="128">
                  <c:v>44014</c:v>
                </c:pt>
                <c:pt idx="129">
                  <c:v>44015</c:v>
                </c:pt>
                <c:pt idx="130">
                  <c:v>44016</c:v>
                </c:pt>
                <c:pt idx="131">
                  <c:v>44017</c:v>
                </c:pt>
                <c:pt idx="132">
                  <c:v>44018</c:v>
                </c:pt>
                <c:pt idx="133">
                  <c:v>44019</c:v>
                </c:pt>
                <c:pt idx="134">
                  <c:v>44020</c:v>
                </c:pt>
                <c:pt idx="135">
                  <c:v>44021</c:v>
                </c:pt>
                <c:pt idx="136">
                  <c:v>44022</c:v>
                </c:pt>
                <c:pt idx="137">
                  <c:v>44023</c:v>
                </c:pt>
                <c:pt idx="138">
                  <c:v>44024</c:v>
                </c:pt>
                <c:pt idx="139">
                  <c:v>44025</c:v>
                </c:pt>
                <c:pt idx="140">
                  <c:v>44026</c:v>
                </c:pt>
                <c:pt idx="141">
                  <c:v>44027</c:v>
                </c:pt>
                <c:pt idx="142">
                  <c:v>44028</c:v>
                </c:pt>
                <c:pt idx="143">
                  <c:v>44029</c:v>
                </c:pt>
                <c:pt idx="144">
                  <c:v>44030</c:v>
                </c:pt>
                <c:pt idx="145">
                  <c:v>44031</c:v>
                </c:pt>
                <c:pt idx="146">
                  <c:v>44032</c:v>
                </c:pt>
                <c:pt idx="147">
                  <c:v>44033</c:v>
                </c:pt>
                <c:pt idx="148">
                  <c:v>44034</c:v>
                </c:pt>
                <c:pt idx="149">
                  <c:v>44035</c:v>
                </c:pt>
                <c:pt idx="150">
                  <c:v>44036</c:v>
                </c:pt>
                <c:pt idx="151">
                  <c:v>44037</c:v>
                </c:pt>
                <c:pt idx="152">
                  <c:v>44038</c:v>
                </c:pt>
                <c:pt idx="153">
                  <c:v>44039</c:v>
                </c:pt>
                <c:pt idx="154">
                  <c:v>44040</c:v>
                </c:pt>
                <c:pt idx="155">
                  <c:v>44041</c:v>
                </c:pt>
                <c:pt idx="156">
                  <c:v>44042</c:v>
                </c:pt>
                <c:pt idx="157">
                  <c:v>44043</c:v>
                </c:pt>
                <c:pt idx="158">
                  <c:v>44044</c:v>
                </c:pt>
                <c:pt idx="159">
                  <c:v>44045</c:v>
                </c:pt>
                <c:pt idx="160">
                  <c:v>44046</c:v>
                </c:pt>
                <c:pt idx="161">
                  <c:v>44047</c:v>
                </c:pt>
                <c:pt idx="162">
                  <c:v>44048</c:v>
                </c:pt>
                <c:pt idx="163">
                  <c:v>44049</c:v>
                </c:pt>
                <c:pt idx="164">
                  <c:v>44050</c:v>
                </c:pt>
                <c:pt idx="165">
                  <c:v>44051</c:v>
                </c:pt>
                <c:pt idx="166">
                  <c:v>44052</c:v>
                </c:pt>
                <c:pt idx="167">
                  <c:v>44053</c:v>
                </c:pt>
                <c:pt idx="168">
                  <c:v>44054</c:v>
                </c:pt>
                <c:pt idx="169">
                  <c:v>44055</c:v>
                </c:pt>
                <c:pt idx="170">
                  <c:v>44056</c:v>
                </c:pt>
                <c:pt idx="171">
                  <c:v>44057</c:v>
                </c:pt>
                <c:pt idx="172">
                  <c:v>44058</c:v>
                </c:pt>
                <c:pt idx="173">
                  <c:v>44059</c:v>
                </c:pt>
                <c:pt idx="174">
                  <c:v>44060</c:v>
                </c:pt>
                <c:pt idx="175">
                  <c:v>44061</c:v>
                </c:pt>
                <c:pt idx="176">
                  <c:v>44062</c:v>
                </c:pt>
                <c:pt idx="177">
                  <c:v>44063</c:v>
                </c:pt>
                <c:pt idx="178">
                  <c:v>44064</c:v>
                </c:pt>
                <c:pt idx="179">
                  <c:v>44065</c:v>
                </c:pt>
                <c:pt idx="180">
                  <c:v>44066</c:v>
                </c:pt>
                <c:pt idx="181">
                  <c:v>44067</c:v>
                </c:pt>
                <c:pt idx="182">
                  <c:v>44068</c:v>
                </c:pt>
                <c:pt idx="183">
                  <c:v>44069</c:v>
                </c:pt>
                <c:pt idx="184">
                  <c:v>44070</c:v>
                </c:pt>
                <c:pt idx="185">
                  <c:v>44071</c:v>
                </c:pt>
                <c:pt idx="186">
                  <c:v>44072</c:v>
                </c:pt>
                <c:pt idx="187">
                  <c:v>44073</c:v>
                </c:pt>
                <c:pt idx="188">
                  <c:v>44074</c:v>
                </c:pt>
                <c:pt idx="189">
                  <c:v>44075</c:v>
                </c:pt>
                <c:pt idx="190">
                  <c:v>44076</c:v>
                </c:pt>
                <c:pt idx="191">
                  <c:v>44077</c:v>
                </c:pt>
                <c:pt idx="192">
                  <c:v>44078</c:v>
                </c:pt>
                <c:pt idx="193">
                  <c:v>44079</c:v>
                </c:pt>
                <c:pt idx="194">
                  <c:v>44080</c:v>
                </c:pt>
                <c:pt idx="195">
                  <c:v>44081</c:v>
                </c:pt>
                <c:pt idx="196">
                  <c:v>44082</c:v>
                </c:pt>
                <c:pt idx="197">
                  <c:v>44083</c:v>
                </c:pt>
                <c:pt idx="198">
                  <c:v>44084</c:v>
                </c:pt>
                <c:pt idx="199">
                  <c:v>44085</c:v>
                </c:pt>
                <c:pt idx="200">
                  <c:v>44086</c:v>
                </c:pt>
                <c:pt idx="201">
                  <c:v>44087</c:v>
                </c:pt>
                <c:pt idx="202">
                  <c:v>44088</c:v>
                </c:pt>
                <c:pt idx="203">
                  <c:v>44089</c:v>
                </c:pt>
                <c:pt idx="204">
                  <c:v>44090</c:v>
                </c:pt>
                <c:pt idx="205">
                  <c:v>44091</c:v>
                </c:pt>
                <c:pt idx="206">
                  <c:v>44092</c:v>
                </c:pt>
                <c:pt idx="207">
                  <c:v>44093</c:v>
                </c:pt>
                <c:pt idx="208">
                  <c:v>44094</c:v>
                </c:pt>
                <c:pt idx="209">
                  <c:v>44095</c:v>
                </c:pt>
                <c:pt idx="210">
                  <c:v>44096</c:v>
                </c:pt>
                <c:pt idx="211">
                  <c:v>44097</c:v>
                </c:pt>
                <c:pt idx="212">
                  <c:v>44098</c:v>
                </c:pt>
                <c:pt idx="213">
                  <c:v>44099</c:v>
                </c:pt>
                <c:pt idx="214">
                  <c:v>44100</c:v>
                </c:pt>
                <c:pt idx="215">
                  <c:v>44101</c:v>
                </c:pt>
                <c:pt idx="216">
                  <c:v>44102</c:v>
                </c:pt>
                <c:pt idx="217">
                  <c:v>44103</c:v>
                </c:pt>
                <c:pt idx="218">
                  <c:v>44104</c:v>
                </c:pt>
                <c:pt idx="219">
                  <c:v>44105</c:v>
                </c:pt>
                <c:pt idx="220">
                  <c:v>44106</c:v>
                </c:pt>
                <c:pt idx="221">
                  <c:v>44107</c:v>
                </c:pt>
                <c:pt idx="222">
                  <c:v>44108</c:v>
                </c:pt>
                <c:pt idx="223">
                  <c:v>44109</c:v>
                </c:pt>
                <c:pt idx="224">
                  <c:v>44110</c:v>
                </c:pt>
                <c:pt idx="225">
                  <c:v>44111</c:v>
                </c:pt>
                <c:pt idx="226">
                  <c:v>44112</c:v>
                </c:pt>
                <c:pt idx="227">
                  <c:v>44113</c:v>
                </c:pt>
                <c:pt idx="228">
                  <c:v>44114</c:v>
                </c:pt>
                <c:pt idx="229">
                  <c:v>44115</c:v>
                </c:pt>
                <c:pt idx="230">
                  <c:v>44116</c:v>
                </c:pt>
                <c:pt idx="231">
                  <c:v>44117</c:v>
                </c:pt>
                <c:pt idx="232">
                  <c:v>44118</c:v>
                </c:pt>
                <c:pt idx="233">
                  <c:v>44119</c:v>
                </c:pt>
                <c:pt idx="234">
                  <c:v>44120</c:v>
                </c:pt>
                <c:pt idx="235">
                  <c:v>44121</c:v>
                </c:pt>
                <c:pt idx="236">
                  <c:v>44122</c:v>
                </c:pt>
                <c:pt idx="237">
                  <c:v>44123</c:v>
                </c:pt>
                <c:pt idx="238">
                  <c:v>44124</c:v>
                </c:pt>
                <c:pt idx="239">
                  <c:v>44125</c:v>
                </c:pt>
                <c:pt idx="240">
                  <c:v>44126</c:v>
                </c:pt>
                <c:pt idx="241">
                  <c:v>44127</c:v>
                </c:pt>
                <c:pt idx="242">
                  <c:v>44128</c:v>
                </c:pt>
                <c:pt idx="243">
                  <c:v>44129</c:v>
                </c:pt>
                <c:pt idx="244">
                  <c:v>44130</c:v>
                </c:pt>
                <c:pt idx="245">
                  <c:v>44131</c:v>
                </c:pt>
                <c:pt idx="246">
                  <c:v>44132</c:v>
                </c:pt>
                <c:pt idx="247">
                  <c:v>44133</c:v>
                </c:pt>
                <c:pt idx="248">
                  <c:v>44134</c:v>
                </c:pt>
                <c:pt idx="249">
                  <c:v>44135</c:v>
                </c:pt>
                <c:pt idx="250">
                  <c:v>44136</c:v>
                </c:pt>
                <c:pt idx="251">
                  <c:v>44137</c:v>
                </c:pt>
                <c:pt idx="252">
                  <c:v>44138</c:v>
                </c:pt>
                <c:pt idx="253">
                  <c:v>44139</c:v>
                </c:pt>
                <c:pt idx="254">
                  <c:v>44140</c:v>
                </c:pt>
                <c:pt idx="255">
                  <c:v>44141</c:v>
                </c:pt>
                <c:pt idx="256">
                  <c:v>44142</c:v>
                </c:pt>
                <c:pt idx="257">
                  <c:v>44143</c:v>
                </c:pt>
                <c:pt idx="258">
                  <c:v>44144</c:v>
                </c:pt>
                <c:pt idx="259">
                  <c:v>44145</c:v>
                </c:pt>
                <c:pt idx="260">
                  <c:v>44146</c:v>
                </c:pt>
                <c:pt idx="261">
                  <c:v>44147</c:v>
                </c:pt>
                <c:pt idx="262">
                  <c:v>44148</c:v>
                </c:pt>
                <c:pt idx="263">
                  <c:v>44149</c:v>
                </c:pt>
                <c:pt idx="264">
                  <c:v>44150</c:v>
                </c:pt>
                <c:pt idx="265">
                  <c:v>44151</c:v>
                </c:pt>
                <c:pt idx="266">
                  <c:v>44152</c:v>
                </c:pt>
                <c:pt idx="267">
                  <c:v>44153</c:v>
                </c:pt>
                <c:pt idx="268">
                  <c:v>44154</c:v>
                </c:pt>
              </c:numCache>
            </c:numRef>
          </c:cat>
          <c:val>
            <c:numRef>
              <c:f>Sheet1!$B$12:$B$280</c:f>
              <c:numCache>
                <c:formatCode>#,##0</c:formatCode>
                <c:ptCount val="26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11</c:v>
                </c:pt>
                <c:pt idx="14">
                  <c:v>3</c:v>
                </c:pt>
                <c:pt idx="15">
                  <c:v>4</c:v>
                </c:pt>
                <c:pt idx="16">
                  <c:v>3</c:v>
                </c:pt>
                <c:pt idx="17">
                  <c:v>9</c:v>
                </c:pt>
                <c:pt idx="18">
                  <c:v>6</c:v>
                </c:pt>
                <c:pt idx="19">
                  <c:v>104</c:v>
                </c:pt>
                <c:pt idx="20">
                  <c:v>112</c:v>
                </c:pt>
                <c:pt idx="21">
                  <c:v>41</c:v>
                </c:pt>
                <c:pt idx="22">
                  <c:v>100</c:v>
                </c:pt>
                <c:pt idx="23">
                  <c:v>100</c:v>
                </c:pt>
                <c:pt idx="24">
                  <c:v>227</c:v>
                </c:pt>
                <c:pt idx="25">
                  <c:v>132</c:v>
                </c:pt>
                <c:pt idx="26">
                  <c:v>112</c:v>
                </c:pt>
                <c:pt idx="27">
                  <c:v>157</c:v>
                </c:pt>
                <c:pt idx="28">
                  <c:v>89</c:v>
                </c:pt>
                <c:pt idx="29">
                  <c:v>108</c:v>
                </c:pt>
                <c:pt idx="30">
                  <c:v>102</c:v>
                </c:pt>
                <c:pt idx="31">
                  <c:v>133</c:v>
                </c:pt>
                <c:pt idx="32">
                  <c:v>170</c:v>
                </c:pt>
                <c:pt idx="33">
                  <c:v>121</c:v>
                </c:pt>
                <c:pt idx="34">
                  <c:v>99</c:v>
                </c:pt>
                <c:pt idx="35">
                  <c:v>236</c:v>
                </c:pt>
                <c:pt idx="36">
                  <c:v>178</c:v>
                </c:pt>
                <c:pt idx="37">
                  <c:v>250</c:v>
                </c:pt>
                <c:pt idx="38">
                  <c:v>161</c:v>
                </c:pt>
                <c:pt idx="39">
                  <c:v>258</c:v>
                </c:pt>
                <c:pt idx="40">
                  <c:v>172</c:v>
                </c:pt>
                <c:pt idx="41">
                  <c:v>407</c:v>
                </c:pt>
                <c:pt idx="42">
                  <c:v>577</c:v>
                </c:pt>
                <c:pt idx="43">
                  <c:v>210</c:v>
                </c:pt>
                <c:pt idx="44">
                  <c:v>243</c:v>
                </c:pt>
                <c:pt idx="45">
                  <c:v>281</c:v>
                </c:pt>
                <c:pt idx="46">
                  <c:v>186</c:v>
                </c:pt>
                <c:pt idx="47">
                  <c:v>254</c:v>
                </c:pt>
                <c:pt idx="48">
                  <c:v>336</c:v>
                </c:pt>
                <c:pt idx="49">
                  <c:v>342</c:v>
                </c:pt>
                <c:pt idx="50">
                  <c:v>269</c:v>
                </c:pt>
                <c:pt idx="51">
                  <c:v>543</c:v>
                </c:pt>
                <c:pt idx="52">
                  <c:v>497</c:v>
                </c:pt>
                <c:pt idx="53">
                  <c:v>465</c:v>
                </c:pt>
                <c:pt idx="54">
                  <c:v>514</c:v>
                </c:pt>
                <c:pt idx="55">
                  <c:v>425</c:v>
                </c:pt>
                <c:pt idx="56">
                  <c:v>798</c:v>
                </c:pt>
                <c:pt idx="57">
                  <c:v>533</c:v>
                </c:pt>
                <c:pt idx="58">
                  <c:v>742</c:v>
                </c:pt>
                <c:pt idx="59">
                  <c:v>642</c:v>
                </c:pt>
                <c:pt idx="60">
                  <c:v>785</c:v>
                </c:pt>
                <c:pt idx="61">
                  <c:v>783</c:v>
                </c:pt>
                <c:pt idx="62">
                  <c:v>605</c:v>
                </c:pt>
                <c:pt idx="63">
                  <c:v>751</c:v>
                </c:pt>
                <c:pt idx="64">
                  <c:v>874</c:v>
                </c:pt>
                <c:pt idx="65">
                  <c:v>874</c:v>
                </c:pt>
                <c:pt idx="66">
                  <c:v>990</c:v>
                </c:pt>
                <c:pt idx="67">
                  <c:v>1297</c:v>
                </c:pt>
                <c:pt idx="68">
                  <c:v>989</c:v>
                </c:pt>
                <c:pt idx="69">
                  <c:v>1083</c:v>
                </c:pt>
                <c:pt idx="70">
                  <c:v>1315</c:v>
                </c:pt>
                <c:pt idx="71">
                  <c:v>1049</c:v>
                </c:pt>
                <c:pt idx="72">
                  <c:v>1523</c:v>
                </c:pt>
                <c:pt idx="73">
                  <c:v>1764</c:v>
                </c:pt>
                <c:pt idx="74">
                  <c:v>1637</c:v>
                </c:pt>
                <c:pt idx="75">
                  <c:v>1991</c:v>
                </c:pt>
                <c:pt idx="76">
                  <c:v>1476</c:v>
                </c:pt>
                <c:pt idx="77">
                  <c:v>1140</c:v>
                </c:pt>
                <c:pt idx="78">
                  <c:v>2255</c:v>
                </c:pt>
                <c:pt idx="79">
                  <c:v>1452</c:v>
                </c:pt>
                <c:pt idx="80">
                  <c:v>1430</c:v>
                </c:pt>
                <c:pt idx="81">
                  <c:v>1581</c:v>
                </c:pt>
                <c:pt idx="82">
                  <c:v>1352</c:v>
                </c:pt>
                <c:pt idx="83">
                  <c:v>1974</c:v>
                </c:pt>
                <c:pt idx="84">
                  <c:v>1841</c:v>
                </c:pt>
                <c:pt idx="85">
                  <c:v>1932</c:v>
                </c:pt>
                <c:pt idx="86">
                  <c:v>2193</c:v>
                </c:pt>
                <c:pt idx="87">
                  <c:v>2603</c:v>
                </c:pt>
                <c:pt idx="88">
                  <c:v>1743</c:v>
                </c:pt>
                <c:pt idx="89">
                  <c:v>2164</c:v>
                </c:pt>
                <c:pt idx="90">
                  <c:v>1748</c:v>
                </c:pt>
                <c:pt idx="91">
                  <c:v>1356</c:v>
                </c:pt>
                <c:pt idx="92">
                  <c:v>1446</c:v>
                </c:pt>
                <c:pt idx="93">
                  <c:v>2076</c:v>
                </c:pt>
                <c:pt idx="94">
                  <c:v>2636</c:v>
                </c:pt>
                <c:pt idx="95">
                  <c:v>2429</c:v>
                </c:pt>
                <c:pt idx="96">
                  <c:v>3039</c:v>
                </c:pt>
                <c:pt idx="97">
                  <c:v>2964</c:v>
                </c:pt>
                <c:pt idx="98">
                  <c:v>3938</c:v>
                </c:pt>
                <c:pt idx="99">
                  <c:v>4244</c:v>
                </c:pt>
                <c:pt idx="100">
                  <c:v>4688</c:v>
                </c:pt>
                <c:pt idx="101">
                  <c:v>4896</c:v>
                </c:pt>
                <c:pt idx="102">
                  <c:v>4734</c:v>
                </c:pt>
                <c:pt idx="103">
                  <c:v>4960</c:v>
                </c:pt>
                <c:pt idx="104">
                  <c:v>4728</c:v>
                </c:pt>
                <c:pt idx="105">
                  <c:v>4646</c:v>
                </c:pt>
                <c:pt idx="106">
                  <c:v>5385</c:v>
                </c:pt>
                <c:pt idx="107">
                  <c:v>5834</c:v>
                </c:pt>
                <c:pt idx="108">
                  <c:v>6397</c:v>
                </c:pt>
                <c:pt idx="109">
                  <c:v>6472</c:v>
                </c:pt>
                <c:pt idx="110">
                  <c:v>6825</c:v>
                </c:pt>
                <c:pt idx="111">
                  <c:v>5248</c:v>
                </c:pt>
                <c:pt idx="112">
                  <c:v>4443</c:v>
                </c:pt>
                <c:pt idx="113">
                  <c:v>5839</c:v>
                </c:pt>
                <c:pt idx="114">
                  <c:v>5358</c:v>
                </c:pt>
                <c:pt idx="115">
                  <c:v>4944</c:v>
                </c:pt>
                <c:pt idx="116">
                  <c:v>6604</c:v>
                </c:pt>
                <c:pt idx="117">
                  <c:v>4951</c:v>
                </c:pt>
                <c:pt idx="118">
                  <c:v>4471</c:v>
                </c:pt>
                <c:pt idx="119">
                  <c:v>3946</c:v>
                </c:pt>
                <c:pt idx="120">
                  <c:v>3892</c:v>
                </c:pt>
                <c:pt idx="121">
                  <c:v>4044</c:v>
                </c:pt>
                <c:pt idx="122">
                  <c:v>2775</c:v>
                </c:pt>
                <c:pt idx="123">
                  <c:v>3138</c:v>
                </c:pt>
                <c:pt idx="124">
                  <c:v>4072</c:v>
                </c:pt>
                <c:pt idx="125">
                  <c:v>3557</c:v>
                </c:pt>
                <c:pt idx="126">
                  <c:v>2846</c:v>
                </c:pt>
                <c:pt idx="127">
                  <c:v>4133</c:v>
                </c:pt>
                <c:pt idx="128">
                  <c:v>4339</c:v>
                </c:pt>
                <c:pt idx="129">
                  <c:v>4087</c:v>
                </c:pt>
                <c:pt idx="130">
                  <c:v>3387</c:v>
                </c:pt>
                <c:pt idx="131">
                  <c:v>3191</c:v>
                </c:pt>
                <c:pt idx="132">
                  <c:v>3344</c:v>
                </c:pt>
                <c:pt idx="133">
                  <c:v>2691</c:v>
                </c:pt>
                <c:pt idx="134">
                  <c:v>2980</c:v>
                </c:pt>
                <c:pt idx="135">
                  <c:v>3359</c:v>
                </c:pt>
                <c:pt idx="136">
                  <c:v>2751</c:v>
                </c:pt>
                <c:pt idx="137">
                  <c:v>2752</c:v>
                </c:pt>
                <c:pt idx="138">
                  <c:v>2521</c:v>
                </c:pt>
                <c:pt idx="139">
                  <c:v>2769</c:v>
                </c:pt>
                <c:pt idx="140">
                  <c:v>1979</c:v>
                </c:pt>
                <c:pt idx="141">
                  <c:v>2165</c:v>
                </c:pt>
                <c:pt idx="142">
                  <c:v>2145</c:v>
                </c:pt>
                <c:pt idx="143">
                  <c:v>2085</c:v>
                </c:pt>
                <c:pt idx="144">
                  <c:v>1918</c:v>
                </c:pt>
                <c:pt idx="145">
                  <c:v>1579</c:v>
                </c:pt>
                <c:pt idx="146">
                  <c:v>1587</c:v>
                </c:pt>
                <c:pt idx="147">
                  <c:v>1013</c:v>
                </c:pt>
                <c:pt idx="148">
                  <c:v>1332</c:v>
                </c:pt>
                <c:pt idx="149">
                  <c:v>1763</c:v>
                </c:pt>
                <c:pt idx="150">
                  <c:v>1209</c:v>
                </c:pt>
                <c:pt idx="151">
                  <c:v>1487</c:v>
                </c:pt>
                <c:pt idx="152">
                  <c:v>1226</c:v>
                </c:pt>
                <c:pt idx="153">
                  <c:v>1176</c:v>
                </c:pt>
                <c:pt idx="154">
                  <c:v>936</c:v>
                </c:pt>
                <c:pt idx="155">
                  <c:v>1063</c:v>
                </c:pt>
                <c:pt idx="156">
                  <c:v>1114</c:v>
                </c:pt>
                <c:pt idx="157">
                  <c:v>903</c:v>
                </c:pt>
                <c:pt idx="158">
                  <c:v>841</c:v>
                </c:pt>
                <c:pt idx="159">
                  <c:v>553</c:v>
                </c:pt>
                <c:pt idx="160">
                  <c:v>330</c:v>
                </c:pt>
                <c:pt idx="161">
                  <c:v>432</c:v>
                </c:pt>
                <c:pt idx="162">
                  <c:v>675</c:v>
                </c:pt>
                <c:pt idx="163">
                  <c:v>727</c:v>
                </c:pt>
                <c:pt idx="164">
                  <c:v>782</c:v>
                </c:pt>
                <c:pt idx="165">
                  <c:v>842</c:v>
                </c:pt>
                <c:pt idx="166">
                  <c:v>634</c:v>
                </c:pt>
                <c:pt idx="167">
                  <c:v>539</c:v>
                </c:pt>
                <c:pt idx="168">
                  <c:v>531</c:v>
                </c:pt>
                <c:pt idx="169">
                  <c:v>730</c:v>
                </c:pt>
                <c:pt idx="170">
                  <c:v>753</c:v>
                </c:pt>
                <c:pt idx="171">
                  <c:v>626</c:v>
                </c:pt>
                <c:pt idx="172">
                  <c:v>747</c:v>
                </c:pt>
                <c:pt idx="173">
                  <c:v>670</c:v>
                </c:pt>
                <c:pt idx="174">
                  <c:v>488</c:v>
                </c:pt>
                <c:pt idx="175">
                  <c:v>617</c:v>
                </c:pt>
                <c:pt idx="176">
                  <c:v>613</c:v>
                </c:pt>
                <c:pt idx="177">
                  <c:v>513</c:v>
                </c:pt>
                <c:pt idx="178">
                  <c:v>630</c:v>
                </c:pt>
                <c:pt idx="179">
                  <c:v>586</c:v>
                </c:pt>
                <c:pt idx="180">
                  <c:v>591</c:v>
                </c:pt>
                <c:pt idx="181">
                  <c:v>496</c:v>
                </c:pt>
                <c:pt idx="182">
                  <c:v>450</c:v>
                </c:pt>
                <c:pt idx="183">
                  <c:v>482</c:v>
                </c:pt>
                <c:pt idx="184">
                  <c:v>445</c:v>
                </c:pt>
                <c:pt idx="185">
                  <c:v>415</c:v>
                </c:pt>
                <c:pt idx="186">
                  <c:v>319</c:v>
                </c:pt>
                <c:pt idx="187">
                  <c:v>264</c:v>
                </c:pt>
                <c:pt idx="188">
                  <c:v>213</c:v>
                </c:pt>
                <c:pt idx="189">
                  <c:v>300</c:v>
                </c:pt>
                <c:pt idx="190">
                  <c:v>441</c:v>
                </c:pt>
                <c:pt idx="191">
                  <c:v>424</c:v>
                </c:pt>
                <c:pt idx="192">
                  <c:v>498</c:v>
                </c:pt>
                <c:pt idx="193">
                  <c:v>513</c:v>
                </c:pt>
                <c:pt idx="194">
                  <c:v>484</c:v>
                </c:pt>
                <c:pt idx="195">
                  <c:v>394</c:v>
                </c:pt>
                <c:pt idx="196">
                  <c:v>330</c:v>
                </c:pt>
                <c:pt idx="197">
                  <c:v>426</c:v>
                </c:pt>
                <c:pt idx="198">
                  <c:v>441</c:v>
                </c:pt>
                <c:pt idx="199">
                  <c:v>548</c:v>
                </c:pt>
                <c:pt idx="200">
                  <c:v>584</c:v>
                </c:pt>
                <c:pt idx="201">
                  <c:v>526</c:v>
                </c:pt>
                <c:pt idx="202">
                  <c:v>539</c:v>
                </c:pt>
                <c:pt idx="203">
                  <c:v>404</c:v>
                </c:pt>
                <c:pt idx="204">
                  <c:v>665</c:v>
                </c:pt>
                <c:pt idx="205">
                  <c:v>545</c:v>
                </c:pt>
                <c:pt idx="206">
                  <c:v>752</c:v>
                </c:pt>
                <c:pt idx="207">
                  <c:v>645</c:v>
                </c:pt>
                <c:pt idx="208">
                  <c:v>640</c:v>
                </c:pt>
                <c:pt idx="209">
                  <c:v>633</c:v>
                </c:pt>
                <c:pt idx="210">
                  <c:v>582</c:v>
                </c:pt>
                <c:pt idx="211">
                  <c:v>532</c:v>
                </c:pt>
                <c:pt idx="212">
                  <c:v>799</c:v>
                </c:pt>
                <c:pt idx="213">
                  <c:v>798</c:v>
                </c:pt>
                <c:pt idx="214">
                  <c:v>566</c:v>
                </c:pt>
                <c:pt idx="215">
                  <c:v>694</c:v>
                </c:pt>
                <c:pt idx="216">
                  <c:v>566</c:v>
                </c:pt>
                <c:pt idx="217">
                  <c:v>672</c:v>
                </c:pt>
                <c:pt idx="218">
                  <c:v>747</c:v>
                </c:pt>
                <c:pt idx="219">
                  <c:v>543</c:v>
                </c:pt>
                <c:pt idx="220">
                  <c:v>625</c:v>
                </c:pt>
                <c:pt idx="221">
                  <c:v>553</c:v>
                </c:pt>
                <c:pt idx="222">
                  <c:v>632</c:v>
                </c:pt>
                <c:pt idx="223">
                  <c:v>644</c:v>
                </c:pt>
                <c:pt idx="224">
                  <c:v>467</c:v>
                </c:pt>
                <c:pt idx="225">
                  <c:v>624</c:v>
                </c:pt>
                <c:pt idx="226">
                  <c:v>583</c:v>
                </c:pt>
                <c:pt idx="227">
                  <c:v>661</c:v>
                </c:pt>
                <c:pt idx="228">
                  <c:v>671</c:v>
                </c:pt>
                <c:pt idx="229">
                  <c:v>666</c:v>
                </c:pt>
                <c:pt idx="230">
                  <c:v>385</c:v>
                </c:pt>
                <c:pt idx="231">
                  <c:v>530</c:v>
                </c:pt>
                <c:pt idx="232">
                  <c:v>615</c:v>
                </c:pt>
                <c:pt idx="233">
                  <c:v>756</c:v>
                </c:pt>
                <c:pt idx="234">
                  <c:v>659</c:v>
                </c:pt>
                <c:pt idx="235">
                  <c:v>641</c:v>
                </c:pt>
                <c:pt idx="236">
                  <c:v>567</c:v>
                </c:pt>
                <c:pt idx="237">
                  <c:v>440</c:v>
                </c:pt>
                <c:pt idx="238">
                  <c:v>625</c:v>
                </c:pt>
                <c:pt idx="239">
                  <c:v>660</c:v>
                </c:pt>
                <c:pt idx="240">
                  <c:v>736</c:v>
                </c:pt>
                <c:pt idx="241">
                  <c:v>736</c:v>
                </c:pt>
                <c:pt idx="242">
                  <c:v>847</c:v>
                </c:pt>
                <c:pt idx="243">
                  <c:v>832</c:v>
                </c:pt>
                <c:pt idx="244">
                  <c:v>707</c:v>
                </c:pt>
                <c:pt idx="245">
                  <c:v>773</c:v>
                </c:pt>
                <c:pt idx="246">
                  <c:v>825</c:v>
                </c:pt>
                <c:pt idx="247">
                  <c:v>908</c:v>
                </c:pt>
                <c:pt idx="248">
                  <c:v>1078</c:v>
                </c:pt>
                <c:pt idx="249">
                  <c:v>807</c:v>
                </c:pt>
                <c:pt idx="250">
                  <c:v>977</c:v>
                </c:pt>
                <c:pt idx="251">
                  <c:v>1123</c:v>
                </c:pt>
                <c:pt idx="252">
                  <c:v>1167</c:v>
                </c:pt>
                <c:pt idx="253">
                  <c:v>1313</c:v>
                </c:pt>
                <c:pt idx="254">
                  <c:v>1302</c:v>
                </c:pt>
                <c:pt idx="255">
                  <c:v>1376</c:v>
                </c:pt>
                <c:pt idx="256">
                  <c:v>1502</c:v>
                </c:pt>
                <c:pt idx="257">
                  <c:v>1436</c:v>
                </c:pt>
                <c:pt idx="258">
                  <c:v>1650</c:v>
                </c:pt>
                <c:pt idx="259">
                  <c:v>1637</c:v>
                </c:pt>
                <c:pt idx="260">
                  <c:v>1708</c:v>
                </c:pt>
                <c:pt idx="261">
                  <c:v>1808</c:v>
                </c:pt>
                <c:pt idx="262">
                  <c:v>2304</c:v>
                </c:pt>
                <c:pt idx="263">
                  <c:v>2165</c:v>
                </c:pt>
                <c:pt idx="264">
                  <c:v>2443</c:v>
                </c:pt>
                <c:pt idx="265">
                  <c:v>2128</c:v>
                </c:pt>
                <c:pt idx="266">
                  <c:v>2050</c:v>
                </c:pt>
                <c:pt idx="267">
                  <c:v>2208</c:v>
                </c:pt>
                <c:pt idx="268">
                  <c:v>2547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8F-4EF6-B477-A48B2302A3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Sheet1!$A$12:$A$280</c:f>
              <c:numCache>
                <c:formatCode>d\-mmm\-yy</c:formatCode>
                <c:ptCount val="269"/>
                <c:pt idx="0">
                  <c:v>43886</c:v>
                </c:pt>
                <c:pt idx="1">
                  <c:v>43887</c:v>
                </c:pt>
                <c:pt idx="2">
                  <c:v>43888</c:v>
                </c:pt>
                <c:pt idx="3">
                  <c:v>43889</c:v>
                </c:pt>
                <c:pt idx="4">
                  <c:v>43890</c:v>
                </c:pt>
                <c:pt idx="5">
                  <c:v>43891</c:v>
                </c:pt>
                <c:pt idx="6">
                  <c:v>43892</c:v>
                </c:pt>
                <c:pt idx="7">
                  <c:v>43893</c:v>
                </c:pt>
                <c:pt idx="8">
                  <c:v>43894</c:v>
                </c:pt>
                <c:pt idx="9">
                  <c:v>43895</c:v>
                </c:pt>
                <c:pt idx="10">
                  <c:v>43896</c:v>
                </c:pt>
                <c:pt idx="11">
                  <c:v>43897</c:v>
                </c:pt>
                <c:pt idx="12">
                  <c:v>43898</c:v>
                </c:pt>
                <c:pt idx="13">
                  <c:v>43899</c:v>
                </c:pt>
                <c:pt idx="14">
                  <c:v>43900</c:v>
                </c:pt>
                <c:pt idx="15">
                  <c:v>43901</c:v>
                </c:pt>
                <c:pt idx="16">
                  <c:v>43902</c:v>
                </c:pt>
                <c:pt idx="17">
                  <c:v>43903</c:v>
                </c:pt>
                <c:pt idx="18">
                  <c:v>43904</c:v>
                </c:pt>
                <c:pt idx="19">
                  <c:v>43905</c:v>
                </c:pt>
                <c:pt idx="20">
                  <c:v>43906</c:v>
                </c:pt>
                <c:pt idx="21">
                  <c:v>43907</c:v>
                </c:pt>
                <c:pt idx="22">
                  <c:v>43908</c:v>
                </c:pt>
                <c:pt idx="23">
                  <c:v>43909</c:v>
                </c:pt>
                <c:pt idx="24">
                  <c:v>43910</c:v>
                </c:pt>
                <c:pt idx="25">
                  <c:v>43911</c:v>
                </c:pt>
                <c:pt idx="26">
                  <c:v>43912</c:v>
                </c:pt>
                <c:pt idx="27">
                  <c:v>43913</c:v>
                </c:pt>
                <c:pt idx="28">
                  <c:v>43914</c:v>
                </c:pt>
                <c:pt idx="29">
                  <c:v>43915</c:v>
                </c:pt>
                <c:pt idx="30">
                  <c:v>43916</c:v>
                </c:pt>
                <c:pt idx="31">
                  <c:v>43917</c:v>
                </c:pt>
                <c:pt idx="32">
                  <c:v>43918</c:v>
                </c:pt>
                <c:pt idx="33">
                  <c:v>43919</c:v>
                </c:pt>
                <c:pt idx="34">
                  <c:v>43920</c:v>
                </c:pt>
                <c:pt idx="35">
                  <c:v>43921</c:v>
                </c:pt>
                <c:pt idx="36">
                  <c:v>43922</c:v>
                </c:pt>
                <c:pt idx="37">
                  <c:v>43923</c:v>
                </c:pt>
                <c:pt idx="38">
                  <c:v>43924</c:v>
                </c:pt>
                <c:pt idx="39">
                  <c:v>43925</c:v>
                </c:pt>
                <c:pt idx="40">
                  <c:v>43926</c:v>
                </c:pt>
                <c:pt idx="41">
                  <c:v>43927</c:v>
                </c:pt>
                <c:pt idx="42">
                  <c:v>43928</c:v>
                </c:pt>
                <c:pt idx="43">
                  <c:v>43929</c:v>
                </c:pt>
                <c:pt idx="44">
                  <c:v>43930</c:v>
                </c:pt>
                <c:pt idx="45">
                  <c:v>43931</c:v>
                </c:pt>
                <c:pt idx="46">
                  <c:v>43932</c:v>
                </c:pt>
                <c:pt idx="47">
                  <c:v>43933</c:v>
                </c:pt>
                <c:pt idx="48">
                  <c:v>43934</c:v>
                </c:pt>
                <c:pt idx="49">
                  <c:v>43935</c:v>
                </c:pt>
                <c:pt idx="50">
                  <c:v>43936</c:v>
                </c:pt>
                <c:pt idx="51">
                  <c:v>43937</c:v>
                </c:pt>
                <c:pt idx="52">
                  <c:v>43938</c:v>
                </c:pt>
                <c:pt idx="53">
                  <c:v>43939</c:v>
                </c:pt>
                <c:pt idx="54">
                  <c:v>43940</c:v>
                </c:pt>
                <c:pt idx="55">
                  <c:v>43941</c:v>
                </c:pt>
                <c:pt idx="56">
                  <c:v>43942</c:v>
                </c:pt>
                <c:pt idx="57">
                  <c:v>43943</c:v>
                </c:pt>
                <c:pt idx="58">
                  <c:v>43944</c:v>
                </c:pt>
                <c:pt idx="59">
                  <c:v>43945</c:v>
                </c:pt>
                <c:pt idx="60">
                  <c:v>43946</c:v>
                </c:pt>
                <c:pt idx="61">
                  <c:v>43947</c:v>
                </c:pt>
                <c:pt idx="62">
                  <c:v>43948</c:v>
                </c:pt>
                <c:pt idx="63">
                  <c:v>43949</c:v>
                </c:pt>
                <c:pt idx="64">
                  <c:v>43950</c:v>
                </c:pt>
                <c:pt idx="65">
                  <c:v>43951</c:v>
                </c:pt>
                <c:pt idx="66">
                  <c:v>43952</c:v>
                </c:pt>
                <c:pt idx="67">
                  <c:v>43953</c:v>
                </c:pt>
                <c:pt idx="68">
                  <c:v>43954</c:v>
                </c:pt>
                <c:pt idx="69">
                  <c:v>43955</c:v>
                </c:pt>
                <c:pt idx="70">
                  <c:v>43956</c:v>
                </c:pt>
                <c:pt idx="71">
                  <c:v>43957</c:v>
                </c:pt>
                <c:pt idx="72">
                  <c:v>43958</c:v>
                </c:pt>
                <c:pt idx="73">
                  <c:v>43959</c:v>
                </c:pt>
                <c:pt idx="74">
                  <c:v>43960</c:v>
                </c:pt>
                <c:pt idx="75">
                  <c:v>43961</c:v>
                </c:pt>
                <c:pt idx="76">
                  <c:v>43962</c:v>
                </c:pt>
                <c:pt idx="77">
                  <c:v>43963</c:v>
                </c:pt>
                <c:pt idx="78">
                  <c:v>43964</c:v>
                </c:pt>
                <c:pt idx="79">
                  <c:v>43965</c:v>
                </c:pt>
                <c:pt idx="80">
                  <c:v>43966</c:v>
                </c:pt>
                <c:pt idx="81">
                  <c:v>43967</c:v>
                </c:pt>
                <c:pt idx="82">
                  <c:v>43968</c:v>
                </c:pt>
                <c:pt idx="83">
                  <c:v>43969</c:v>
                </c:pt>
                <c:pt idx="84">
                  <c:v>43970</c:v>
                </c:pt>
                <c:pt idx="85">
                  <c:v>43971</c:v>
                </c:pt>
                <c:pt idx="86">
                  <c:v>43972</c:v>
                </c:pt>
                <c:pt idx="87">
                  <c:v>43973</c:v>
                </c:pt>
                <c:pt idx="88">
                  <c:v>43974</c:v>
                </c:pt>
                <c:pt idx="89">
                  <c:v>43975</c:v>
                </c:pt>
                <c:pt idx="90">
                  <c:v>43976</c:v>
                </c:pt>
                <c:pt idx="91">
                  <c:v>43977</c:v>
                </c:pt>
                <c:pt idx="92">
                  <c:v>43978</c:v>
                </c:pt>
                <c:pt idx="93">
                  <c:v>43979</c:v>
                </c:pt>
                <c:pt idx="94">
                  <c:v>43980</c:v>
                </c:pt>
                <c:pt idx="95">
                  <c:v>43981</c:v>
                </c:pt>
                <c:pt idx="96">
                  <c:v>43982</c:v>
                </c:pt>
                <c:pt idx="97">
                  <c:v>43983</c:v>
                </c:pt>
                <c:pt idx="98">
                  <c:v>43984</c:v>
                </c:pt>
                <c:pt idx="99">
                  <c:v>43985</c:v>
                </c:pt>
                <c:pt idx="100">
                  <c:v>43986</c:v>
                </c:pt>
                <c:pt idx="101">
                  <c:v>43987</c:v>
                </c:pt>
                <c:pt idx="102">
                  <c:v>43988</c:v>
                </c:pt>
                <c:pt idx="103">
                  <c:v>43989</c:v>
                </c:pt>
                <c:pt idx="104">
                  <c:v>43990</c:v>
                </c:pt>
                <c:pt idx="105">
                  <c:v>43991</c:v>
                </c:pt>
                <c:pt idx="106">
                  <c:v>43992</c:v>
                </c:pt>
                <c:pt idx="107">
                  <c:v>43993</c:v>
                </c:pt>
                <c:pt idx="108">
                  <c:v>43994</c:v>
                </c:pt>
                <c:pt idx="109">
                  <c:v>43995</c:v>
                </c:pt>
                <c:pt idx="110">
                  <c:v>43996</c:v>
                </c:pt>
                <c:pt idx="111">
                  <c:v>43997</c:v>
                </c:pt>
                <c:pt idx="112">
                  <c:v>43998</c:v>
                </c:pt>
                <c:pt idx="113">
                  <c:v>43999</c:v>
                </c:pt>
                <c:pt idx="114">
                  <c:v>44000</c:v>
                </c:pt>
                <c:pt idx="115">
                  <c:v>44001</c:v>
                </c:pt>
                <c:pt idx="116">
                  <c:v>44002</c:v>
                </c:pt>
                <c:pt idx="117">
                  <c:v>44003</c:v>
                </c:pt>
                <c:pt idx="118">
                  <c:v>44004</c:v>
                </c:pt>
                <c:pt idx="119">
                  <c:v>44005</c:v>
                </c:pt>
                <c:pt idx="120">
                  <c:v>44006</c:v>
                </c:pt>
                <c:pt idx="121">
                  <c:v>44007</c:v>
                </c:pt>
                <c:pt idx="122">
                  <c:v>44008</c:v>
                </c:pt>
                <c:pt idx="123">
                  <c:v>44009</c:v>
                </c:pt>
                <c:pt idx="124">
                  <c:v>44010</c:v>
                </c:pt>
                <c:pt idx="125">
                  <c:v>44011</c:v>
                </c:pt>
                <c:pt idx="126">
                  <c:v>44012</c:v>
                </c:pt>
                <c:pt idx="127">
                  <c:v>44013</c:v>
                </c:pt>
                <c:pt idx="128">
                  <c:v>44014</c:v>
                </c:pt>
                <c:pt idx="129">
                  <c:v>44015</c:v>
                </c:pt>
                <c:pt idx="130">
                  <c:v>44016</c:v>
                </c:pt>
                <c:pt idx="131">
                  <c:v>44017</c:v>
                </c:pt>
                <c:pt idx="132">
                  <c:v>44018</c:v>
                </c:pt>
                <c:pt idx="133">
                  <c:v>44019</c:v>
                </c:pt>
                <c:pt idx="134">
                  <c:v>44020</c:v>
                </c:pt>
                <c:pt idx="135">
                  <c:v>44021</c:v>
                </c:pt>
                <c:pt idx="136">
                  <c:v>44022</c:v>
                </c:pt>
                <c:pt idx="137">
                  <c:v>44023</c:v>
                </c:pt>
                <c:pt idx="138">
                  <c:v>44024</c:v>
                </c:pt>
                <c:pt idx="139">
                  <c:v>44025</c:v>
                </c:pt>
                <c:pt idx="140">
                  <c:v>44026</c:v>
                </c:pt>
                <c:pt idx="141">
                  <c:v>44027</c:v>
                </c:pt>
                <c:pt idx="142">
                  <c:v>44028</c:v>
                </c:pt>
                <c:pt idx="143">
                  <c:v>44029</c:v>
                </c:pt>
                <c:pt idx="144">
                  <c:v>44030</c:v>
                </c:pt>
                <c:pt idx="145">
                  <c:v>44031</c:v>
                </c:pt>
                <c:pt idx="146">
                  <c:v>44032</c:v>
                </c:pt>
                <c:pt idx="147">
                  <c:v>44033</c:v>
                </c:pt>
                <c:pt idx="148">
                  <c:v>44034</c:v>
                </c:pt>
                <c:pt idx="149">
                  <c:v>44035</c:v>
                </c:pt>
                <c:pt idx="150">
                  <c:v>44036</c:v>
                </c:pt>
                <c:pt idx="151">
                  <c:v>44037</c:v>
                </c:pt>
                <c:pt idx="152">
                  <c:v>44038</c:v>
                </c:pt>
                <c:pt idx="153">
                  <c:v>44039</c:v>
                </c:pt>
                <c:pt idx="154">
                  <c:v>44040</c:v>
                </c:pt>
                <c:pt idx="155">
                  <c:v>44041</c:v>
                </c:pt>
                <c:pt idx="156">
                  <c:v>44042</c:v>
                </c:pt>
                <c:pt idx="157">
                  <c:v>44043</c:v>
                </c:pt>
                <c:pt idx="158">
                  <c:v>44044</c:v>
                </c:pt>
                <c:pt idx="159">
                  <c:v>44045</c:v>
                </c:pt>
                <c:pt idx="160">
                  <c:v>44046</c:v>
                </c:pt>
                <c:pt idx="161">
                  <c:v>44047</c:v>
                </c:pt>
                <c:pt idx="162">
                  <c:v>44048</c:v>
                </c:pt>
                <c:pt idx="163">
                  <c:v>44049</c:v>
                </c:pt>
                <c:pt idx="164">
                  <c:v>44050</c:v>
                </c:pt>
                <c:pt idx="165">
                  <c:v>44051</c:v>
                </c:pt>
                <c:pt idx="166">
                  <c:v>44052</c:v>
                </c:pt>
                <c:pt idx="167">
                  <c:v>44053</c:v>
                </c:pt>
                <c:pt idx="168">
                  <c:v>44054</c:v>
                </c:pt>
                <c:pt idx="169">
                  <c:v>44055</c:v>
                </c:pt>
                <c:pt idx="170">
                  <c:v>44056</c:v>
                </c:pt>
                <c:pt idx="171">
                  <c:v>44057</c:v>
                </c:pt>
                <c:pt idx="172">
                  <c:v>44058</c:v>
                </c:pt>
                <c:pt idx="173">
                  <c:v>44059</c:v>
                </c:pt>
                <c:pt idx="174">
                  <c:v>44060</c:v>
                </c:pt>
                <c:pt idx="175">
                  <c:v>44061</c:v>
                </c:pt>
                <c:pt idx="176">
                  <c:v>44062</c:v>
                </c:pt>
                <c:pt idx="177">
                  <c:v>44063</c:v>
                </c:pt>
                <c:pt idx="178">
                  <c:v>44064</c:v>
                </c:pt>
                <c:pt idx="179">
                  <c:v>44065</c:v>
                </c:pt>
                <c:pt idx="180">
                  <c:v>44066</c:v>
                </c:pt>
                <c:pt idx="181">
                  <c:v>44067</c:v>
                </c:pt>
                <c:pt idx="182">
                  <c:v>44068</c:v>
                </c:pt>
                <c:pt idx="183">
                  <c:v>44069</c:v>
                </c:pt>
                <c:pt idx="184">
                  <c:v>44070</c:v>
                </c:pt>
                <c:pt idx="185">
                  <c:v>44071</c:v>
                </c:pt>
                <c:pt idx="186">
                  <c:v>44072</c:v>
                </c:pt>
                <c:pt idx="187">
                  <c:v>44073</c:v>
                </c:pt>
                <c:pt idx="188">
                  <c:v>44074</c:v>
                </c:pt>
                <c:pt idx="189">
                  <c:v>44075</c:v>
                </c:pt>
                <c:pt idx="190">
                  <c:v>44076</c:v>
                </c:pt>
                <c:pt idx="191">
                  <c:v>44077</c:v>
                </c:pt>
                <c:pt idx="192">
                  <c:v>44078</c:v>
                </c:pt>
                <c:pt idx="193">
                  <c:v>44079</c:v>
                </c:pt>
                <c:pt idx="194">
                  <c:v>44080</c:v>
                </c:pt>
                <c:pt idx="195">
                  <c:v>44081</c:v>
                </c:pt>
                <c:pt idx="196">
                  <c:v>44082</c:v>
                </c:pt>
                <c:pt idx="197">
                  <c:v>44083</c:v>
                </c:pt>
                <c:pt idx="198">
                  <c:v>44084</c:v>
                </c:pt>
                <c:pt idx="199">
                  <c:v>44085</c:v>
                </c:pt>
                <c:pt idx="200">
                  <c:v>44086</c:v>
                </c:pt>
                <c:pt idx="201">
                  <c:v>44087</c:v>
                </c:pt>
                <c:pt idx="202">
                  <c:v>44088</c:v>
                </c:pt>
                <c:pt idx="203">
                  <c:v>44089</c:v>
                </c:pt>
                <c:pt idx="204">
                  <c:v>44090</c:v>
                </c:pt>
                <c:pt idx="205">
                  <c:v>44091</c:v>
                </c:pt>
                <c:pt idx="206">
                  <c:v>44092</c:v>
                </c:pt>
                <c:pt idx="207">
                  <c:v>44093</c:v>
                </c:pt>
                <c:pt idx="208">
                  <c:v>44094</c:v>
                </c:pt>
                <c:pt idx="209">
                  <c:v>44095</c:v>
                </c:pt>
                <c:pt idx="210">
                  <c:v>44096</c:v>
                </c:pt>
                <c:pt idx="211">
                  <c:v>44097</c:v>
                </c:pt>
                <c:pt idx="212">
                  <c:v>44098</c:v>
                </c:pt>
                <c:pt idx="213">
                  <c:v>44099</c:v>
                </c:pt>
                <c:pt idx="214">
                  <c:v>44100</c:v>
                </c:pt>
                <c:pt idx="215">
                  <c:v>44101</c:v>
                </c:pt>
                <c:pt idx="216">
                  <c:v>44102</c:v>
                </c:pt>
                <c:pt idx="217">
                  <c:v>44103</c:v>
                </c:pt>
                <c:pt idx="218">
                  <c:v>44104</c:v>
                </c:pt>
                <c:pt idx="219">
                  <c:v>44105</c:v>
                </c:pt>
                <c:pt idx="220">
                  <c:v>44106</c:v>
                </c:pt>
                <c:pt idx="221">
                  <c:v>44107</c:v>
                </c:pt>
                <c:pt idx="222">
                  <c:v>44108</c:v>
                </c:pt>
                <c:pt idx="223">
                  <c:v>44109</c:v>
                </c:pt>
                <c:pt idx="224">
                  <c:v>44110</c:v>
                </c:pt>
                <c:pt idx="225">
                  <c:v>44111</c:v>
                </c:pt>
                <c:pt idx="226">
                  <c:v>44112</c:v>
                </c:pt>
                <c:pt idx="227">
                  <c:v>44113</c:v>
                </c:pt>
                <c:pt idx="228">
                  <c:v>44114</c:v>
                </c:pt>
                <c:pt idx="229">
                  <c:v>44115</c:v>
                </c:pt>
                <c:pt idx="230">
                  <c:v>44116</c:v>
                </c:pt>
                <c:pt idx="231">
                  <c:v>44117</c:v>
                </c:pt>
                <c:pt idx="232">
                  <c:v>44118</c:v>
                </c:pt>
                <c:pt idx="233">
                  <c:v>44119</c:v>
                </c:pt>
                <c:pt idx="234">
                  <c:v>44120</c:v>
                </c:pt>
                <c:pt idx="235">
                  <c:v>44121</c:v>
                </c:pt>
                <c:pt idx="236">
                  <c:v>44122</c:v>
                </c:pt>
                <c:pt idx="237">
                  <c:v>44123</c:v>
                </c:pt>
                <c:pt idx="238">
                  <c:v>44124</c:v>
                </c:pt>
                <c:pt idx="239">
                  <c:v>44125</c:v>
                </c:pt>
                <c:pt idx="240">
                  <c:v>44126</c:v>
                </c:pt>
                <c:pt idx="241">
                  <c:v>44127</c:v>
                </c:pt>
                <c:pt idx="242">
                  <c:v>44128</c:v>
                </c:pt>
                <c:pt idx="243">
                  <c:v>44129</c:v>
                </c:pt>
                <c:pt idx="244">
                  <c:v>44130</c:v>
                </c:pt>
                <c:pt idx="245">
                  <c:v>44131</c:v>
                </c:pt>
                <c:pt idx="246">
                  <c:v>44132</c:v>
                </c:pt>
                <c:pt idx="247">
                  <c:v>44133</c:v>
                </c:pt>
                <c:pt idx="248">
                  <c:v>44134</c:v>
                </c:pt>
                <c:pt idx="249">
                  <c:v>44135</c:v>
                </c:pt>
                <c:pt idx="250">
                  <c:v>44136</c:v>
                </c:pt>
                <c:pt idx="251">
                  <c:v>44137</c:v>
                </c:pt>
                <c:pt idx="252">
                  <c:v>44138</c:v>
                </c:pt>
                <c:pt idx="253">
                  <c:v>44139</c:v>
                </c:pt>
                <c:pt idx="254">
                  <c:v>44140</c:v>
                </c:pt>
                <c:pt idx="255">
                  <c:v>44141</c:v>
                </c:pt>
                <c:pt idx="256">
                  <c:v>44142</c:v>
                </c:pt>
                <c:pt idx="257">
                  <c:v>44143</c:v>
                </c:pt>
                <c:pt idx="258">
                  <c:v>44144</c:v>
                </c:pt>
                <c:pt idx="259">
                  <c:v>44145</c:v>
                </c:pt>
                <c:pt idx="260">
                  <c:v>44146</c:v>
                </c:pt>
                <c:pt idx="261">
                  <c:v>44147</c:v>
                </c:pt>
                <c:pt idx="262">
                  <c:v>44148</c:v>
                </c:pt>
                <c:pt idx="263">
                  <c:v>44149</c:v>
                </c:pt>
                <c:pt idx="264">
                  <c:v>44150</c:v>
                </c:pt>
                <c:pt idx="265">
                  <c:v>44151</c:v>
                </c:pt>
                <c:pt idx="266">
                  <c:v>44152</c:v>
                </c:pt>
                <c:pt idx="267">
                  <c:v>44153</c:v>
                </c:pt>
                <c:pt idx="268">
                  <c:v>44154</c:v>
                </c:pt>
              </c:numCache>
            </c:numRef>
          </c:cat>
          <c:val>
            <c:numRef>
              <c:f>Sheet1!$E$12:$E$280</c:f>
              <c:numCache>
                <c:formatCode>General</c:formatCode>
                <c:ptCount val="269"/>
                <c:pt idx="59">
                  <c:v>0</c:v>
                </c:pt>
                <c:pt idx="95">
                  <c:v>0</c:v>
                </c:pt>
                <c:pt idx="100">
                  <c:v>0</c:v>
                </c:pt>
                <c:pt idx="1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98F-4EF6-B477-A48B2302A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545199"/>
        <c:axId val="2137298207"/>
      </c:lineChart>
      <c:dateAx>
        <c:axId val="2132545199"/>
        <c:scaling>
          <c:orientation val="minMax"/>
        </c:scaling>
        <c:delete val="0"/>
        <c:axPos val="b"/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298207"/>
        <c:crosses val="autoZero"/>
        <c:auto val="1"/>
        <c:lblOffset val="100"/>
        <c:baseTimeUnit val="days"/>
      </c:dateAx>
      <c:valAx>
        <c:axId val="2137298207"/>
        <c:scaling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Cases</a:t>
                </a:r>
              </a:p>
            </c:rich>
          </c:tx>
          <c:layout>
            <c:manualLayout>
              <c:xMode val="edge"/>
              <c:yMode val="edge"/>
              <c:x val="1.1723287560472731E-2"/>
              <c:y val="0.391763506323716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545199"/>
        <c:crosses val="autoZero"/>
        <c:crossBetween val="between"/>
      </c:valAx>
      <c:valAx>
        <c:axId val="13164363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Tests Performed</a:t>
                </a:r>
              </a:p>
            </c:rich>
          </c:tx>
          <c:layout>
            <c:manualLayout>
              <c:xMode val="edge"/>
              <c:yMode val="edge"/>
              <c:x val="0.97430153152667542"/>
              <c:y val="0.28746407318162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605200"/>
        <c:crosses val="max"/>
        <c:crossBetween val="between"/>
      </c:valAx>
      <c:dateAx>
        <c:axId val="1202605200"/>
        <c:scaling>
          <c:orientation val="minMax"/>
        </c:scaling>
        <c:delete val="1"/>
        <c:axPos val="b"/>
        <c:numFmt formatCode="d\-mmm\-yy" sourceLinked="1"/>
        <c:majorTickMark val="out"/>
        <c:minorTickMark val="none"/>
        <c:tickLblPos val="nextTo"/>
        <c:crossAx val="131643632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Deaths2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AE-4394-BD19-9CB1F0970759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AE-4394-BD19-9CB1F0970759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451-42B4-A0A9-912C01A9BA9A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51-42B4-A0A9-912C01A9BA9A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451-42B4-A0A9-912C01A9BA9A}"/>
              </c:ext>
            </c:extLst>
          </c:dPt>
          <c:dPt>
            <c:idx val="1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451-42B4-A0A9-912C01A9BA9A}"/>
              </c:ext>
            </c:extLst>
          </c:dPt>
          <c:dPt>
            <c:idx val="1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451-42B4-A0A9-912C01A9BA9A}"/>
              </c:ext>
            </c:extLst>
          </c:dPt>
          <c:dPt>
            <c:idx val="1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451-42B4-A0A9-912C01A9BA9A}"/>
              </c:ext>
            </c:extLst>
          </c:dPt>
          <c:dPt>
            <c:idx val="1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451-42B4-A0A9-912C01A9BA9A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451-42B4-A0A9-912C01A9BA9A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5327-4973-B188-F0136D0E1F5A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FDE1-4629-A6E4-09486B445E5A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F57D-4847-AB6E-9B728479C30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9BB2-40F2-B885-612DBA7C1B13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F0-420C-A5CB-B75A97A925F7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62E5-4A26-B3FA-59A42F002FE4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3013-429D-9155-87495969C0E0}"/>
              </c:ext>
            </c:extLst>
          </c:dPt>
          <c:dPt>
            <c:idx val="2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D46B-48E4-8057-B60C909BA2FE}"/>
              </c:ext>
            </c:extLst>
          </c:dPt>
          <c:dPt>
            <c:idx val="2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6734-47AC-87E5-354052BAE90A}"/>
              </c:ext>
            </c:extLst>
          </c:dPt>
          <c:dPt>
            <c:idx val="3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2F0E-4C97-A864-14711B97768D}"/>
              </c:ext>
            </c:extLst>
          </c:dPt>
          <c:dPt>
            <c:idx val="3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BD78-4DBF-9DF6-E25D63BF5ED6}"/>
              </c:ext>
            </c:extLst>
          </c:dPt>
          <c:dPt>
            <c:idx val="3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0627-4501-8A25-65B133EE403A}"/>
              </c:ext>
            </c:extLst>
          </c:dPt>
          <c:dPt>
            <c:idx val="34"/>
            <c:invertIfNegative val="0"/>
            <c:bubble3D val="0"/>
            <c:spPr>
              <a:solidFill>
                <a:srgbClr val="FF9D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20BF-46C4-9431-29AC62A976AF}"/>
              </c:ext>
            </c:extLst>
          </c:dPt>
          <c:dPt>
            <c:idx val="35"/>
            <c:invertIfNegative val="0"/>
            <c:bubble3D val="0"/>
            <c:spPr>
              <a:solidFill>
                <a:srgbClr val="FF9D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3A3-412D-B996-E3C336E8E25E}"/>
              </c:ext>
            </c:extLst>
          </c:dPt>
          <c:dPt>
            <c:idx val="36"/>
            <c:invertIfNegative val="0"/>
            <c:bubble3D val="0"/>
            <c:spPr>
              <a:solidFill>
                <a:srgbClr val="FF9D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0393-4EB1-A563-B9B6C774D514}"/>
              </c:ext>
            </c:extLst>
          </c:dPt>
          <c:dPt>
            <c:idx val="37"/>
            <c:invertIfNegative val="0"/>
            <c:bubble3D val="0"/>
            <c:spPr>
              <a:solidFill>
                <a:srgbClr val="FF9D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7FE6-4C3D-9B6B-B943E2B4E2E7}"/>
              </c:ext>
            </c:extLst>
          </c:dPt>
          <c:dPt>
            <c:idx val="38"/>
            <c:invertIfNegative val="0"/>
            <c:bubble3D val="0"/>
            <c:spPr>
              <a:solidFill>
                <a:srgbClr val="FF9D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2CD2-4333-9BB7-56167D1F462A}"/>
              </c:ext>
            </c:extLst>
          </c:dPt>
          <c:dPt>
            <c:idx val="39"/>
            <c:invertIfNegative val="0"/>
            <c:bubble3D val="0"/>
            <c:spPr>
              <a:solidFill>
                <a:srgbClr val="FF9D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BC98-47F7-98E6-580650BBC16E}"/>
              </c:ext>
            </c:extLst>
          </c:dPt>
          <c:dPt>
            <c:idx val="40"/>
            <c:invertIfNegative val="0"/>
            <c:bubble3D val="0"/>
            <c:spPr>
              <a:solidFill>
                <a:srgbClr val="FF9D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CD2D-488B-8953-579E94B332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Sheet1!$A$4:$A$44</c:f>
              <c:strCache>
                <c:ptCount val="41"/>
                <c:pt idx="0">
                  <c:v>30-Mar</c:v>
                </c:pt>
                <c:pt idx="1">
                  <c:v>06-Apr</c:v>
                </c:pt>
                <c:pt idx="2">
                  <c:v>13-Apr</c:v>
                </c:pt>
                <c:pt idx="3">
                  <c:v>20-Apr</c:v>
                </c:pt>
                <c:pt idx="4">
                  <c:v>27-Apr</c:v>
                </c:pt>
                <c:pt idx="5">
                  <c:v>04-May</c:v>
                </c:pt>
                <c:pt idx="6">
                  <c:v>11-May</c:v>
                </c:pt>
                <c:pt idx="7">
                  <c:v>18-May</c:v>
                </c:pt>
                <c:pt idx="8">
                  <c:v>25-May</c:v>
                </c:pt>
                <c:pt idx="9">
                  <c:v>01-Jun</c:v>
                </c:pt>
                <c:pt idx="10">
                  <c:v>08-Jun</c:v>
                </c:pt>
                <c:pt idx="11">
                  <c:v>15-Jun</c:v>
                </c:pt>
                <c:pt idx="12">
                  <c:v>22-Jun</c:v>
                </c:pt>
                <c:pt idx="13">
                  <c:v>29-Jun</c:v>
                </c:pt>
                <c:pt idx="14">
                  <c:v>06-Jul</c:v>
                </c:pt>
                <c:pt idx="15">
                  <c:v>13-Jul</c:v>
                </c:pt>
                <c:pt idx="16">
                  <c:v>20-Jul</c:v>
                </c:pt>
                <c:pt idx="17">
                  <c:v>27-Jul</c:v>
                </c:pt>
                <c:pt idx="18">
                  <c:v>03-Aug</c:v>
                </c:pt>
                <c:pt idx="19">
                  <c:v>10-Aug</c:v>
                </c:pt>
                <c:pt idx="20">
                  <c:v>17-Aug</c:v>
                </c:pt>
                <c:pt idx="21">
                  <c:v>24-Aug</c:v>
                </c:pt>
                <c:pt idx="22">
                  <c:v>31-Aug</c:v>
                </c:pt>
                <c:pt idx="23">
                  <c:v>07-Sep</c:v>
                </c:pt>
                <c:pt idx="24">
                  <c:v>14-Sep</c:v>
                </c:pt>
                <c:pt idx="25">
                  <c:v>21-Sep</c:v>
                </c:pt>
                <c:pt idx="26">
                  <c:v>28-Sep</c:v>
                </c:pt>
                <c:pt idx="27">
                  <c:v>05-Oct</c:v>
                </c:pt>
                <c:pt idx="28">
                  <c:v>12-Oct</c:v>
                </c:pt>
                <c:pt idx="29">
                  <c:v>19-Oct</c:v>
                </c:pt>
                <c:pt idx="30">
                  <c:v>26-Oct</c:v>
                </c:pt>
                <c:pt idx="31">
                  <c:v>02-Nov</c:v>
                </c:pt>
                <c:pt idx="32">
                  <c:v>09-Nov</c:v>
                </c:pt>
                <c:pt idx="34">
                  <c:v>16-Nov</c:v>
                </c:pt>
                <c:pt idx="35">
                  <c:v>17-Nov</c:v>
                </c:pt>
                <c:pt idx="36">
                  <c:v>18-Nov</c:v>
                </c:pt>
                <c:pt idx="37">
                  <c:v>19-Nov</c:v>
                </c:pt>
                <c:pt idx="38">
                  <c:v>20-Nov</c:v>
                </c:pt>
                <c:pt idx="39">
                  <c:v>21-Nov</c:v>
                </c:pt>
                <c:pt idx="40">
                  <c:v>22-Nov</c:v>
                </c:pt>
              </c:strCache>
            </c:strRef>
          </c:cat>
          <c:val>
            <c:numRef>
              <c:f>Sheet1!$B$4:$B$44</c:f>
              <c:numCache>
                <c:formatCode>0</c:formatCode>
                <c:ptCount val="41"/>
                <c:pt idx="0">
                  <c:v>4.7142857142857144</c:v>
                </c:pt>
                <c:pt idx="1">
                  <c:v>6.5714285714285712</c:v>
                </c:pt>
                <c:pt idx="2">
                  <c:v>11.428571428571429</c:v>
                </c:pt>
                <c:pt idx="3">
                  <c:v>15.857142857142858</c:v>
                </c:pt>
                <c:pt idx="4">
                  <c:v>22.285714285714285</c:v>
                </c:pt>
                <c:pt idx="5">
                  <c:v>28.428571428571427</c:v>
                </c:pt>
                <c:pt idx="6">
                  <c:v>33.428571428571431</c:v>
                </c:pt>
                <c:pt idx="7">
                  <c:v>37.142857142857146</c:v>
                </c:pt>
                <c:pt idx="8">
                  <c:v>50.142857142857146</c:v>
                </c:pt>
                <c:pt idx="9">
                  <c:v>74.142857142857139</c:v>
                </c:pt>
                <c:pt idx="10">
                  <c:v>90</c:v>
                </c:pt>
                <c:pt idx="11">
                  <c:v>124.28571428571429</c:v>
                </c:pt>
                <c:pt idx="12">
                  <c:v>88.285714285714292</c:v>
                </c:pt>
                <c:pt idx="13">
                  <c:v>84.857142857142861</c:v>
                </c:pt>
                <c:pt idx="14">
                  <c:v>69.285714285714292</c:v>
                </c:pt>
                <c:pt idx="15">
                  <c:v>52.571428571428569</c:v>
                </c:pt>
                <c:pt idx="16">
                  <c:v>36.285714285714285</c:v>
                </c:pt>
                <c:pt idx="17">
                  <c:v>22</c:v>
                </c:pt>
                <c:pt idx="18">
                  <c:v>14</c:v>
                </c:pt>
                <c:pt idx="19">
                  <c:v>12.285714285714286</c:v>
                </c:pt>
                <c:pt idx="20">
                  <c:v>9.2857142857142865</c:v>
                </c:pt>
                <c:pt idx="21">
                  <c:v>7</c:v>
                </c:pt>
                <c:pt idx="22">
                  <c:v>7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8</c:v>
                </c:pt>
                <c:pt idx="27">
                  <c:v>8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21</c:v>
                </c:pt>
                <c:pt idx="32">
                  <c:v>25</c:v>
                </c:pt>
                <c:pt idx="34">
                  <c:v>19</c:v>
                </c:pt>
                <c:pt idx="35">
                  <c:v>33</c:v>
                </c:pt>
                <c:pt idx="36">
                  <c:v>37</c:v>
                </c:pt>
                <c:pt idx="37" formatCode="General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1-42B4-A0A9-912C01A9B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1549336623"/>
        <c:axId val="1415181135"/>
      </c:barChart>
      <c:catAx>
        <c:axId val="154933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181135"/>
        <c:crosses val="autoZero"/>
        <c:auto val="1"/>
        <c:lblAlgn val="ctr"/>
        <c:lblOffset val="100"/>
        <c:noMultiLvlLbl val="0"/>
      </c:catAx>
      <c:valAx>
        <c:axId val="141518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336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Reported action to be taken</a:t>
            </a:r>
            <a:r>
              <a:rPr lang="en-US" sz="2000" baseline="0" dirty="0"/>
              <a:t> in case of COVID infection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929321396897018E-2"/>
          <c:y val="0.17730012741107101"/>
          <c:w val="0.88722556744106706"/>
          <c:h val="0.602956339438740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'[Copy of RCCE 3 Waves Collated Data for Comparison harmonised Taj analysis.xlsx]Behavior and Practices'!$B$281</c:f>
              <c:strCache>
                <c:ptCount val="1"/>
                <c:pt idx="0">
                  <c:v>Round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'[Copy of RCCE 3 Waves Collated Data for Comparison harmonised Taj analysis.xlsx]Behavior and Practices'!$A$282:$A$288</c:f>
              <c:strCache>
                <c:ptCount val="7"/>
                <c:pt idx="0">
                  <c:v>Call public helpline on COVID-19</c:v>
                </c:pt>
                <c:pt idx="1">
                  <c:v>Do nothing</c:v>
                </c:pt>
                <c:pt idx="2">
                  <c:v>Go to a clinic or hospital</c:v>
                </c:pt>
                <c:pt idx="3">
                  <c:v>Go to see a religious leader or a traditional healer</c:v>
                </c:pt>
                <c:pt idx="4">
                  <c:v>Isolate myself at home</c:v>
                </c:pt>
                <c:pt idx="5">
                  <c:v>Treat it myself (home remedies)</c:v>
                </c:pt>
                <c:pt idx="6">
                  <c:v>Try to get tested</c:v>
                </c:pt>
              </c:strCache>
            </c:strRef>
          </c:cat>
          <c:val>
            <c:numRef>
              <c:f>'[Copy of RCCE 3 Waves Collated Data for Comparison harmonised Taj analysis.xlsx]Behavior and Practices'!$B$282:$B$288</c:f>
              <c:numCache>
                <c:formatCode>0.00%</c:formatCode>
                <c:ptCount val="7"/>
                <c:pt idx="0">
                  <c:v>0.22592000000000001</c:v>
                </c:pt>
                <c:pt idx="1">
                  <c:v>0.34911999999999999</c:v>
                </c:pt>
                <c:pt idx="2">
                  <c:v>8.5760000000000003E-2</c:v>
                </c:pt>
                <c:pt idx="3">
                  <c:v>1.6E-2</c:v>
                </c:pt>
                <c:pt idx="4">
                  <c:v>0.15551999999999999</c:v>
                </c:pt>
                <c:pt idx="5">
                  <c:v>0.1024</c:v>
                </c:pt>
                <c:pt idx="6">
                  <c:v>6.5280000000000005E-2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2C-49AD-847B-70A997F55649}"/>
            </c:ext>
          </c:extLst>
        </c:ser>
        <c:ser>
          <c:idx val="1"/>
          <c:order val="1"/>
          <c:tx>
            <c:strRef>
              <c:f>'[Copy of RCCE 3 Waves Collated Data for Comparison harmonised Taj analysis.xlsx]Behavior and Practices'!$C$281</c:f>
              <c:strCache>
                <c:ptCount val="1"/>
                <c:pt idx="0">
                  <c:v>Round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'[Copy of RCCE 3 Waves Collated Data for Comparison harmonised Taj analysis.xlsx]Behavior and Practices'!$A$282:$A$288</c:f>
              <c:strCache>
                <c:ptCount val="7"/>
                <c:pt idx="0">
                  <c:v>Call public helpline on COVID-19</c:v>
                </c:pt>
                <c:pt idx="1">
                  <c:v>Do nothing</c:v>
                </c:pt>
                <c:pt idx="2">
                  <c:v>Go to a clinic or hospital</c:v>
                </c:pt>
                <c:pt idx="3">
                  <c:v>Go to see a religious leader or a traditional healer</c:v>
                </c:pt>
                <c:pt idx="4">
                  <c:v>Isolate myself at home</c:v>
                </c:pt>
                <c:pt idx="5">
                  <c:v>Treat it myself (home remedies)</c:v>
                </c:pt>
                <c:pt idx="6">
                  <c:v>Try to get tested</c:v>
                </c:pt>
              </c:strCache>
            </c:strRef>
          </c:cat>
          <c:val>
            <c:numRef>
              <c:f>'[Copy of RCCE 3 Waves Collated Data for Comparison harmonised Taj analysis.xlsx]Behavior and Practices'!$C$282:$C$288</c:f>
              <c:numCache>
                <c:formatCode>0.00%</c:formatCode>
                <c:ptCount val="7"/>
                <c:pt idx="0">
                  <c:v>0.35648000000000002</c:v>
                </c:pt>
                <c:pt idx="1">
                  <c:v>0.18304000000000001</c:v>
                </c:pt>
                <c:pt idx="2">
                  <c:v>0.14463999999999999</c:v>
                </c:pt>
                <c:pt idx="3">
                  <c:v>2.3359999999999999E-2</c:v>
                </c:pt>
                <c:pt idx="4">
                  <c:v>0.10976</c:v>
                </c:pt>
                <c:pt idx="5">
                  <c:v>0.1152</c:v>
                </c:pt>
                <c:pt idx="6">
                  <c:v>6.7519999999999997E-2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2C-49AD-847B-70A997F55649}"/>
            </c:ext>
          </c:extLst>
        </c:ser>
        <c:ser>
          <c:idx val="2"/>
          <c:order val="2"/>
          <c:tx>
            <c:strRef>
              <c:f>'[Copy of RCCE 3 Waves Collated Data for Comparison harmonised Taj analysis.xlsx]Behavior and Practices'!$D$281</c:f>
              <c:strCache>
                <c:ptCount val="1"/>
                <c:pt idx="0">
                  <c:v>Round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'[Copy of RCCE 3 Waves Collated Data for Comparison harmonised Taj analysis.xlsx]Behavior and Practices'!$A$282:$A$288</c:f>
              <c:strCache>
                <c:ptCount val="7"/>
                <c:pt idx="0">
                  <c:v>Call public helpline on COVID-19</c:v>
                </c:pt>
                <c:pt idx="1">
                  <c:v>Do nothing</c:v>
                </c:pt>
                <c:pt idx="2">
                  <c:v>Go to a clinic or hospital</c:v>
                </c:pt>
                <c:pt idx="3">
                  <c:v>Go to see a religious leader or a traditional healer</c:v>
                </c:pt>
                <c:pt idx="4">
                  <c:v>Isolate myself at home</c:v>
                </c:pt>
                <c:pt idx="5">
                  <c:v>Treat it myself (home remedies)</c:v>
                </c:pt>
                <c:pt idx="6">
                  <c:v>Try to get tested</c:v>
                </c:pt>
              </c:strCache>
            </c:strRef>
          </c:cat>
          <c:val>
            <c:numRef>
              <c:f>'[Copy of RCCE 3 Waves Collated Data for Comparison harmonised Taj analysis.xlsx]Behavior and Practices'!$D$282:$D$288</c:f>
              <c:numCache>
                <c:formatCode>0.00%</c:formatCode>
                <c:ptCount val="7"/>
                <c:pt idx="0">
                  <c:v>0.32063999999999998</c:v>
                </c:pt>
                <c:pt idx="1">
                  <c:v>0.1552</c:v>
                </c:pt>
                <c:pt idx="2">
                  <c:v>0.20032</c:v>
                </c:pt>
                <c:pt idx="3">
                  <c:v>1.6E-2</c:v>
                </c:pt>
                <c:pt idx="4">
                  <c:v>0.10944</c:v>
                </c:pt>
                <c:pt idx="5">
                  <c:v>0.13568</c:v>
                </c:pt>
                <c:pt idx="6">
                  <c:v>6.2719999999999998E-2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2C-49AD-847B-70A997F556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4423007"/>
        <c:axId val="294353871"/>
      </c:barChart>
      <c:catAx>
        <c:axId val="39442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53871"/>
        <c:crosses val="autoZero"/>
        <c:auto val="1"/>
        <c:lblAlgn val="ctr"/>
        <c:lblOffset val="100"/>
        <c:noMultiLvlLbl val="0"/>
      </c:catAx>
      <c:valAx>
        <c:axId val="29435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23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073330246761633"/>
          <c:y val="0.9133713799820129"/>
          <c:w val="0.28930152263959286"/>
          <c:h val="7.9771606810851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Distribution of stigma related to COVID among</a:t>
            </a:r>
            <a:r>
              <a:rPr lang="en-US" sz="1800" baseline="0" dirty="0"/>
              <a:t> respondents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102326203710377E-2"/>
          <c:y val="8.6475041921441745E-2"/>
          <c:w val="0.86646143416683208"/>
          <c:h val="0.7107372265864082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'Behavior and Practices'!$B$350</c:f>
              <c:strCache>
                <c:ptCount val="1"/>
                <c:pt idx="0">
                  <c:v>Round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'Behavior and Practices'!$A$351:$A$356</c:f>
              <c:strCache>
                <c:ptCount val="6"/>
                <c:pt idx="0">
                  <c:v>Becoming socially isolated</c:v>
                </c:pt>
                <c:pt idx="1">
                  <c:v>Blamed for putting my loved ones at risk</c:v>
                </c:pt>
                <c:pt idx="2">
                  <c:v>Losing my housing and/or job because of association with COVID 19</c:v>
                </c:pt>
                <c:pt idx="3">
                  <c:v>Being discriminated for not being able to pay for my health care</c:v>
                </c:pt>
                <c:pt idx="4">
                  <c:v>Being treated differently at home, in community and work</c:v>
                </c:pt>
                <c:pt idx="5">
                  <c:v>Other</c:v>
                </c:pt>
              </c:strCache>
            </c:strRef>
          </c:cat>
          <c:val>
            <c:numRef>
              <c:f>'Behavior and Practices'!$B$351:$B$356</c:f>
              <c:numCache>
                <c:formatCode>0.00%</c:formatCode>
                <c:ptCount val="6"/>
                <c:pt idx="0">
                  <c:v>0.38047999999999998</c:v>
                </c:pt>
                <c:pt idx="1">
                  <c:v>0.22975999999999999</c:v>
                </c:pt>
                <c:pt idx="2">
                  <c:v>0.20512</c:v>
                </c:pt>
                <c:pt idx="3">
                  <c:v>5.9839999999999997E-2</c:v>
                </c:pt>
                <c:pt idx="4">
                  <c:v>4.768E-2</c:v>
                </c:pt>
                <c:pt idx="5">
                  <c:v>7.7119999999999994E-2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20-4877-AD6D-6C6EA180C61E}"/>
            </c:ext>
          </c:extLst>
        </c:ser>
        <c:ser>
          <c:idx val="1"/>
          <c:order val="1"/>
          <c:tx>
            <c:strRef>
              <c:f>'Behavior and Practices'!$C$350</c:f>
              <c:strCache>
                <c:ptCount val="1"/>
                <c:pt idx="0">
                  <c:v>Round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'Behavior and Practices'!$A$351:$A$356</c:f>
              <c:strCache>
                <c:ptCount val="6"/>
                <c:pt idx="0">
                  <c:v>Becoming socially isolated</c:v>
                </c:pt>
                <c:pt idx="1">
                  <c:v>Blamed for putting my loved ones at risk</c:v>
                </c:pt>
                <c:pt idx="2">
                  <c:v>Losing my housing and/or job because of association with COVID 19</c:v>
                </c:pt>
                <c:pt idx="3">
                  <c:v>Being discriminated for not being able to pay for my health care</c:v>
                </c:pt>
                <c:pt idx="4">
                  <c:v>Being treated differently at home, in community and work</c:v>
                </c:pt>
                <c:pt idx="5">
                  <c:v>Other</c:v>
                </c:pt>
              </c:strCache>
            </c:strRef>
          </c:cat>
          <c:val>
            <c:numRef>
              <c:f>'Behavior and Practices'!$C$351:$C$356</c:f>
              <c:numCache>
                <c:formatCode>0.00%</c:formatCode>
                <c:ptCount val="6"/>
                <c:pt idx="0">
                  <c:v>0.29855999999999999</c:v>
                </c:pt>
                <c:pt idx="1">
                  <c:v>8.8959999999999997E-2</c:v>
                </c:pt>
                <c:pt idx="2">
                  <c:v>0.21632000000000001</c:v>
                </c:pt>
                <c:pt idx="3">
                  <c:v>0.224</c:v>
                </c:pt>
                <c:pt idx="4">
                  <c:v>6.5920000000000006E-2</c:v>
                </c:pt>
                <c:pt idx="5">
                  <c:v>0.10624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20-4877-AD6D-6C6EA180C61E}"/>
            </c:ext>
          </c:extLst>
        </c:ser>
        <c:ser>
          <c:idx val="2"/>
          <c:order val="2"/>
          <c:tx>
            <c:strRef>
              <c:f>'Behavior and Practices'!$D$350</c:f>
              <c:strCache>
                <c:ptCount val="1"/>
                <c:pt idx="0">
                  <c:v>Round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'Behavior and Practices'!$A$351:$A$356</c:f>
              <c:strCache>
                <c:ptCount val="6"/>
                <c:pt idx="0">
                  <c:v>Becoming socially isolated</c:v>
                </c:pt>
                <c:pt idx="1">
                  <c:v>Blamed for putting my loved ones at risk</c:v>
                </c:pt>
                <c:pt idx="2">
                  <c:v>Losing my housing and/or job because of association with COVID 19</c:v>
                </c:pt>
                <c:pt idx="3">
                  <c:v>Being discriminated for not being able to pay for my health care</c:v>
                </c:pt>
                <c:pt idx="4">
                  <c:v>Being treated differently at home, in community and work</c:v>
                </c:pt>
                <c:pt idx="5">
                  <c:v>Other</c:v>
                </c:pt>
              </c:strCache>
            </c:strRef>
          </c:cat>
          <c:val>
            <c:numRef>
              <c:f>'Behavior and Practices'!$D$351:$D$356</c:f>
              <c:numCache>
                <c:formatCode>0.00%</c:formatCode>
                <c:ptCount val="6"/>
                <c:pt idx="0">
                  <c:v>0.28095999999999999</c:v>
                </c:pt>
                <c:pt idx="1">
                  <c:v>0.10784000000000001</c:v>
                </c:pt>
                <c:pt idx="2">
                  <c:v>0.26944000000000001</c:v>
                </c:pt>
                <c:pt idx="3">
                  <c:v>0.15007999999999999</c:v>
                </c:pt>
                <c:pt idx="4">
                  <c:v>6.5600000000000006E-2</c:v>
                </c:pt>
                <c:pt idx="5">
                  <c:v>0.12608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20-4877-AD6D-6C6EA180C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8529215"/>
        <c:axId val="152920831"/>
      </c:barChart>
      <c:catAx>
        <c:axId val="32852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20831"/>
        <c:crosses val="autoZero"/>
        <c:auto val="1"/>
        <c:lblAlgn val="ctr"/>
        <c:lblOffset val="100"/>
        <c:noMultiLvlLbl val="0"/>
      </c:catAx>
      <c:valAx>
        <c:axId val="15292083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32852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5645317647198278"/>
          <c:y val="0.22328343349883489"/>
          <c:w val="0.396951076647937"/>
          <c:h val="8.80637512369994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7B0A0-94E5-4BF8-9ADF-580D1FBF3F5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7F171-C916-42E3-B00F-A9F8D1DD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631D0-A600-4303-86FE-3EC668FFC0A4}" type="slidenum">
              <a:rPr lang="x-none" smtClean="0">
                <a:solidFill>
                  <a:prstClr val="black"/>
                </a:solidFill>
              </a:rPr>
              <a:pPr/>
              <a:t>4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8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CRA approach, you can add that it has been flexible in Pakistan with trying to accommodate countries specific questions in questionnaire and also it integrated with existing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sudies</a:t>
            </a:r>
            <a:r>
              <a:rPr lang="en-US" dirty="0"/>
              <a:t> in Madagascar and South Sudan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F63FA-0B9A-46C2-AF3E-2FE1C2D10F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8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26EC-4C59-468A-9EF0-2FD7B4D44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B8FD-5812-40D5-8A83-75FDEAFC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1B45-AEB5-44C9-8238-1CD61AD3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E0E5-B353-4358-BBE5-33FAAABC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F33D-6A05-4FA8-9728-18A205C8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4845-B86B-4F48-A917-DDA44F91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0F59F-A25C-4F38-AD0B-C4D1437A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58E2A-3E4F-4111-BD3D-318BCDF9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3FE2-6AAA-44AD-8322-4709B988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E1C5-69D0-4303-82AA-5C52CB96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3FD0C-60D6-4552-BED1-F7E81AB09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FE5C0-4B2E-4FA3-BA0E-23ED39DD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EA6E-666E-4315-94F4-209B3A47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7F3D-CF44-4B17-A7D6-FC98F395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975B-A6C0-4D04-9E5F-A25DBD91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F71F-AFA9-4090-AF82-F3B77162D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BA40-4BED-443C-A3F4-36787DD60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5FC1-3141-47E8-A9D2-CCBCD37B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684B-3E80-4EB9-8C27-1DDBDB4D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1165-AEE1-4A57-B2E1-429917C7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6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2DC8-28FE-4038-93D2-3B8A294E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8F75E-1605-4AC0-BFF6-94BBD1798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55FE-F3B8-4CAE-9395-D9C52B6D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AC358-06EA-4235-9F9E-6922221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555E-E061-4E11-B49E-B5F811F2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6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0451-E5DF-474E-9419-714E4A4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8DC7B-5A64-428F-AE24-42826298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8BF27-A33B-4BDD-88D3-62CDB575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5AA3-D19B-448B-A860-9DDFBB7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BC04-1967-43B6-8287-FE409C46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C61C-2C55-444D-B25D-7A257DE3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837D-6737-412E-9A12-24BBBACE3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277E4-2B30-4E6B-853B-808CC95AE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67C17-7FAF-4B81-A43D-4A0AEB66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8C2B8-3C2B-4757-A76B-B31EFA17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0D17-A9A8-4D74-A546-0370052D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1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9139-2609-489E-867D-36D44841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C700-2801-4B8C-A9AC-3EA8430D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A6C0-79A8-464E-9FA8-997F456E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B8474-E4E0-4252-90AA-A1565AFA9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CCA52-7D50-4014-867B-311121AAF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ABD28-1507-4DCB-842C-08A1352C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D57F3-A052-48A6-A2F9-E464231F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EBDDF-FAC5-41D8-A16A-A29D01C2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86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28A6-3E3B-4D46-9339-E80A8BB2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72F96-6359-497B-BF23-4ACB2408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3991F-70A2-44FD-A82F-1E8BA1BD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28E6-CD5F-4E90-9E95-DECD42D0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58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0B2D0-27C1-4582-B9CE-CE011855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E2CFC-7814-4278-B637-14435B7B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0BBB0-5543-4D99-BD01-22BFB50F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7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41EC-921B-4CE1-9B74-1DCC9EBB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12CB-56B7-4999-B5B9-4D98682F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FBE38-D4F9-47BA-8FB4-B8A5D702E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EBB3-F66E-4E22-8BE7-DEE57982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59EC-4BCA-4B93-A52E-6DEF304D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479A-F778-4291-AB14-40733DB3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67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727B-FFE8-476A-B7AC-F2EDEEAD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CACD-0B00-4726-85AB-C582238C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CC01-84A1-4D1F-A392-CB62435C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0CD6-2C44-447F-A6A7-5C3A1ABA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2009-2B43-4589-8BB3-5F450AA3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63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F31E-BF0C-4E9E-A773-4C3625C2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DD4BF-7B36-4AB6-8F85-6F55858A8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DE910-DE8F-400B-8F69-92AA62443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11B6-51A8-43DE-9A3F-8C729AB7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3CAA3-4D5B-4EC1-8EA1-AD415D15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AF49-2549-4BD2-9C93-0FF98308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70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E075-73A8-4D1B-A43D-C6CEB818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FBA59-4E28-4AED-A352-E2AFD4CF7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7804-C8EB-4A78-8466-24B12DC9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6B46-56BF-475D-95EB-FFB0094F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73C8-A0AF-4413-8922-94FB252B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586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BE2EC-E7C2-4D81-AA0D-571C833C2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7B110-95E3-4C24-B219-1349FE60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597C-44B1-49C8-993B-0FC52110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283AF-099E-4BE6-B7E2-1CC7325D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2110-F7CD-40B3-A28C-49E02366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62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ICEF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4D33F75-791A-8643-BA87-4DAF53721B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Photo here</a:t>
            </a:r>
          </a:p>
        </p:txBody>
      </p:sp>
    </p:spTree>
    <p:extLst>
      <p:ext uri="{BB962C8B-B14F-4D97-AF65-F5344CB8AC3E}">
        <p14:creationId xmlns:p14="http://schemas.microsoft.com/office/powerpoint/2010/main" val="886596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49E0BE-84F6-094B-BBF2-726C47192B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Graphics here</a:t>
            </a:r>
          </a:p>
        </p:txBody>
      </p:sp>
    </p:spTree>
    <p:extLst>
      <p:ext uri="{BB962C8B-B14F-4D97-AF65-F5344CB8AC3E}">
        <p14:creationId xmlns:p14="http://schemas.microsoft.com/office/powerpoint/2010/main" val="13140368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5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75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96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295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C497-4A44-4A80-B477-509AC547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9727-7EEA-4832-9F0D-80F2020A8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8543-999F-49A5-B479-34D64F28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AF57-E7A6-4ED6-9512-07EE51C7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1C35-74DE-423B-8CE5-EF62A032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3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3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66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886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4685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45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C6F52A-A82B-47A2-A83A-8C4C91F2D59F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2601-8DCD-493B-8D43-45A3D1FC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E0D9-2AB9-4BF4-8071-29CF984C9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F3CFA-9747-4E98-9B0A-24A6B29BC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273F6-42D6-4878-9FE2-D295973E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B3F37-8C3D-40FC-9D33-CA8CCBEB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BAE46-D737-4710-9A93-A5468428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AD31-29DA-4EDA-9E9C-DE082250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8E34-78FE-41B6-B62A-36907DBC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E802C-EB1B-4B1D-B0E3-FBCD44FD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B529F-F97B-498D-ADC9-4CC17EDBF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4280C-C7F5-4DA2-9C9D-1D6FEA4AD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FDB4E-A929-4631-A194-38E51AB4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D0B0C-5796-41AA-8A19-42AB86A1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40242-2369-451E-B3A5-D6266BBA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0BA7-9A56-4EF6-BAF3-EC3A276D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78481-555E-4BCF-919A-B2C380F6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5297D-C888-40BD-B3AF-B9D282C7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424A9-9B83-4F65-974F-6B38ADBB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8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59B69-73B6-49A9-B1DD-3284B0B5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6F4F2-E0BB-4E33-B221-F826BF39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84956-28D8-43E0-843C-9207A503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6977-1F13-4843-8D1E-214EA966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55D5-C570-4B80-B32F-B1AE7AD8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1EB0D-048E-4906-A3F6-2C1BFAD1C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BFC85-3762-45D3-92D3-9A1774AD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01288-742D-4D3B-A3EA-7CAACB86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16C32-6B2D-438A-8629-395032E4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1DA6-37B0-457C-94A7-BB30C57E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7E62F-77E7-4E01-B8C9-684B41A7C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E44A0-B062-4600-87F8-AB7F4F1C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EA984-272A-4C36-94B5-3E381026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B8A15-8278-4DCA-88AF-F7F51437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70996-2D3C-49D4-87E5-84FF483E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1A844-8C71-4934-BAF4-83382362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1573-2C82-4D9E-88DA-06ECCE47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AC1F-BAB2-4A08-BDFC-2B04734CE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B9E3-5AD9-4F5E-890B-95B1505D3A2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6AA0-8749-490E-9373-AA7F3BBF0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FB6B-A629-430A-816F-656537217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80735-8469-4D9C-B2C8-396927A2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8F107-0085-455E-B5BB-42545FF2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D7E6-33B3-4FF7-BF58-721945CA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BD14-9416-4DFA-9A72-6B31BEB4B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762B-37DA-44A5-AB8B-A4A7C2348314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11/22/2020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B1F3-68E3-43F4-A475-987696CEE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1E07-3FB0-4D7C-B401-3179BBACD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731E4-484E-4058-93CC-D4C7FB5A9B45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2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812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toyewale@unicef.org" TargetMode="External"/><Relationship Id="rId2" Type="http://schemas.openxmlformats.org/officeDocument/2006/relationships/hyperlink" Target="mailto:agirma@unicef.org" TargetMode="Externa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5.png"/><Relationship Id="rId5" Type="http://schemas.openxmlformats.org/officeDocument/2006/relationships/hyperlink" Target="mailto:znhunzai@unicef.org" TargetMode="External"/><Relationship Id="rId4" Type="http://schemas.openxmlformats.org/officeDocument/2006/relationships/hyperlink" Target="mailto:jdshadid@unicef.or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ef-my.sharepoint.com/:w:/g/personal/aochoa_unicef_org/Ee8t1K9xRGdElK9NKPnThM8BHjamqebVtGdNQXnlM6OUPw?e=pC839v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74364-B23B-48E9-8966-7C9306C75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91ECC3-3051-4C99-B1C5-688D4E5A7E08}"/>
              </a:ext>
            </a:extLst>
          </p:cNvPr>
          <p:cNvSpPr txBox="1">
            <a:spLocks/>
          </p:cNvSpPr>
          <p:nvPr/>
        </p:nvSpPr>
        <p:spPr>
          <a:xfrm>
            <a:off x="256032" y="3846026"/>
            <a:ext cx="5944743" cy="2811950"/>
          </a:xfrm>
          <a:prstGeom prst="rect">
            <a:avLst/>
          </a:prstGeom>
          <a:noFill/>
        </p:spPr>
        <p:txBody>
          <a:bodyPr lIns="0" tIns="0" rIns="0" bIns="0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0099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Covid-19 Response Review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UNICEF Pakistan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ea typeface="Arial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i="1" dirty="0">
                <a:solidFill>
                  <a:schemeClr val="bg1"/>
                </a:solidFill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November 2020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1"/>
              </a:solidFill>
              <a:latin typeface="Segoe UI" panose="020B0502040204020203" pitchFamily="34" charset="0"/>
              <a:ea typeface="Arial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0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9E671-7B19-4E66-9331-0265DA82E0D3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8625402-A212-43D7-9A48-BA255CB2CC65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Risk Perception</a:t>
            </a:r>
            <a:endParaRPr lang="x-none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892AD-28BD-412B-9E87-A093F495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21" y="743408"/>
            <a:ext cx="5903757" cy="2616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76128-AFA8-4984-A02F-1775E13F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51" y="3686401"/>
            <a:ext cx="6736296" cy="28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3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9E671-7B19-4E66-9331-0265DA82E0D3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8625402-A212-43D7-9A48-BA255CB2CC65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Risk Perception</a:t>
            </a:r>
            <a:endParaRPr lang="x-none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C86409-CBA2-4C1E-9C83-2082BD27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48" y="1084947"/>
            <a:ext cx="9290304" cy="46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2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9E671-7B19-4E66-9331-0265DA82E0D3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8625402-A212-43D7-9A48-BA255CB2CC65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Risk Perception</a:t>
            </a:r>
            <a:endParaRPr lang="x-none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086D2F-8924-4C7A-88C8-A6C21273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84" y="906727"/>
            <a:ext cx="9172232" cy="55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4094A17-6C7A-4084-ACF4-A1864F58F69D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Practice of Prevention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Behaviours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Social Distance</a:t>
            </a:r>
            <a:endParaRPr lang="x-none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72F53-D9EE-43D9-8580-608C314B215B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CE316C-0D8E-4292-AE98-7DC681EA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9" y="758952"/>
            <a:ext cx="8900161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1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4094A17-6C7A-4084-ACF4-A1864F58F69D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Covid-19 Practice of Prevention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Behaviours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- Handwashing</a:t>
            </a:r>
            <a:endParaRPr kumimoji="0" lang="x-non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72F53-D9EE-43D9-8580-608C314B215B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95581-9692-455D-B98A-52B5474CC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68" y="762521"/>
            <a:ext cx="8888264" cy="53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2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4094A17-6C7A-4084-ACF4-A1864F58F69D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Covid-19 Practice of Prevention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Behaviours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– Mask Use</a:t>
            </a:r>
            <a:endParaRPr kumimoji="0" lang="x-non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72F53-D9EE-43D9-8580-608C314B215B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18DE9-E632-4C0F-AB9A-2E956C16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5" y="950919"/>
            <a:ext cx="8260269" cy="495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8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4094A17-6C7A-4084-ACF4-A1864F58F69D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Practice of Prevention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Behaviours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Mask Use</a:t>
            </a:r>
            <a:endParaRPr lang="x-none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72F53-D9EE-43D9-8580-608C314B215B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C9C55-FA7A-4623-BCE0-A01F4E39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24" y="810435"/>
            <a:ext cx="8728551" cy="52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9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4094A17-6C7A-4084-ACF4-A1864F58F69D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Practice of Prevention </a:t>
            </a:r>
            <a:r>
              <a:rPr lang="en-US" sz="3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Behaviours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Handwashing</a:t>
            </a:r>
            <a:endParaRPr lang="x-none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72F53-D9EE-43D9-8580-608C314B215B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BA76CA-91BF-4A97-9D7C-CD4F1D10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06" y="1009143"/>
            <a:ext cx="8509188" cy="51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4094A17-6C7A-4084-ACF4-A1864F58F69D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Covid-19 Practice of Prevention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Behaviours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– Social Distance</a:t>
            </a:r>
            <a:endParaRPr kumimoji="0" lang="x-non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72F53-D9EE-43D9-8580-608C314B215B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32C41-F822-479B-AFC7-7220AB18C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39" y="832104"/>
            <a:ext cx="8656321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3AFEE2-D201-4C96-A3B1-5729A8B7C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082002"/>
              </p:ext>
            </p:extLst>
          </p:nvPr>
        </p:nvGraphicFramePr>
        <p:xfrm>
          <a:off x="317204" y="1112982"/>
          <a:ext cx="11557591" cy="4995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7D1E0013-14C3-4F16-9557-4493EAEB5566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Health seeking Behaviour Practices</a:t>
            </a:r>
            <a:endParaRPr lang="x-none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7F5EB-AFCC-48F7-8095-E73A060046F3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596B9-BB50-467E-82DE-8D01DBB9EA5F}"/>
              </a:ext>
            </a:extLst>
          </p:cNvPr>
          <p:cNvSpPr/>
          <p:nvPr/>
        </p:nvSpPr>
        <p:spPr>
          <a:xfrm>
            <a:off x="1251655" y="1915474"/>
            <a:ext cx="1694576" cy="3620655"/>
          </a:xfrm>
          <a:prstGeom prst="rect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B97B7F-3C04-41C6-8DBB-62E1F8FB3F51}"/>
              </a:ext>
            </a:extLst>
          </p:cNvPr>
          <p:cNvSpPr/>
          <p:nvPr/>
        </p:nvSpPr>
        <p:spPr>
          <a:xfrm>
            <a:off x="4163312" y="1915475"/>
            <a:ext cx="1581706" cy="3620654"/>
          </a:xfrm>
          <a:prstGeom prst="rect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16B907-CE2D-4F67-A4B3-4D245CD65AEE}"/>
              </a:ext>
            </a:extLst>
          </p:cNvPr>
          <p:cNvSpPr/>
          <p:nvPr/>
        </p:nvSpPr>
        <p:spPr>
          <a:xfrm>
            <a:off x="7082593" y="1915475"/>
            <a:ext cx="1510018" cy="3620654"/>
          </a:xfrm>
          <a:prstGeom prst="rect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554F1-1578-4C1A-8031-8A10B4BD0344}"/>
              </a:ext>
            </a:extLst>
          </p:cNvPr>
          <p:cNvSpPr/>
          <p:nvPr/>
        </p:nvSpPr>
        <p:spPr>
          <a:xfrm>
            <a:off x="10185336" y="1915475"/>
            <a:ext cx="1510018" cy="3620654"/>
          </a:xfrm>
          <a:prstGeom prst="rect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3172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F757-37B3-4A39-B350-BF0A972D7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425" y="1009650"/>
            <a:ext cx="11487149" cy="5600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Purpose: </a:t>
            </a:r>
            <a:r>
              <a:rPr lang="en-US" sz="3200" dirty="0">
                <a:effectLst/>
              </a:rPr>
              <a:t>To outline the revised approach to RCCE in the context of COVID Wave 2 in Pakistan</a:t>
            </a:r>
          </a:p>
          <a:p>
            <a:pPr marL="0" indent="0">
              <a:buNone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Key objectives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3200" dirty="0">
                <a:effectLst/>
              </a:rPr>
              <a:t>To share key epidemiology and social / behavioral information and insight on the </a:t>
            </a:r>
            <a:r>
              <a:rPr lang="en-US" sz="3200" dirty="0"/>
              <a:t>pandemic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3200" dirty="0"/>
              <a:t>Highlight strategic change in approach to RCCE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3200" dirty="0"/>
              <a:t>Advocate for coordinated approach in high burden districts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3944AF2-6576-4CA0-828F-2EC4B2ED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0100"/>
          </a:xfrm>
          <a:solidFill>
            <a:srgbClr val="00B0F0"/>
          </a:solidFill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364347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964500F7-6DAF-4420-B65F-9D868D0816EC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Related Concerns of Parents for their children</a:t>
            </a:r>
            <a:endParaRPr lang="x-none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13CC5C-43A3-4C16-8DD9-F6D37F96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40" y="743408"/>
            <a:ext cx="7586120" cy="2848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F52431-FA0C-4FD0-AFFC-FE48636B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24" y="3406639"/>
            <a:ext cx="8980952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0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964500F7-6DAF-4420-B65F-9D868D0816EC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Related Concerns of Parents for their children</a:t>
            </a:r>
            <a:endParaRPr lang="x-none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77CB-914D-463F-8EB0-B7BF4AD3DF4F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92B09-C637-4B4C-99F1-F2232D31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30" y="1334370"/>
            <a:ext cx="5537646" cy="4189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37A61A-56B5-48A0-A331-9BDFA3E9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4" y="1952809"/>
            <a:ext cx="5638095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964500F7-6DAF-4420-B65F-9D868D0816EC}"/>
              </a:ext>
            </a:extLst>
          </p:cNvPr>
          <p:cNvSpPr txBox="1">
            <a:spLocks/>
          </p:cNvSpPr>
          <p:nvPr/>
        </p:nvSpPr>
        <p:spPr>
          <a:xfrm>
            <a:off x="0" y="-12886"/>
            <a:ext cx="12192000" cy="756294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Related Stigma</a:t>
            </a:r>
            <a:endParaRPr lang="x-none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77CB-914D-463F-8EB0-B7BF4AD3DF4F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C74CF3-2CC0-4C8F-B8AA-0BA3F76B2B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030201"/>
              </p:ext>
            </p:extLst>
          </p:nvPr>
        </p:nvGraphicFramePr>
        <p:xfrm>
          <a:off x="323752" y="1249960"/>
          <a:ext cx="11135609" cy="4865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C972195-3450-4AE3-8C15-B28127FC8904}"/>
              </a:ext>
            </a:extLst>
          </p:cNvPr>
          <p:cNvSpPr/>
          <p:nvPr/>
        </p:nvSpPr>
        <p:spPr>
          <a:xfrm>
            <a:off x="1233182" y="2046914"/>
            <a:ext cx="1694576" cy="3698104"/>
          </a:xfrm>
          <a:prstGeom prst="rect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5C5DC-8A5C-4FBD-971C-C2323A30FBC4}"/>
              </a:ext>
            </a:extLst>
          </p:cNvPr>
          <p:cNvSpPr/>
          <p:nvPr/>
        </p:nvSpPr>
        <p:spPr>
          <a:xfrm>
            <a:off x="4489000" y="2046914"/>
            <a:ext cx="1694576" cy="3698104"/>
          </a:xfrm>
          <a:prstGeom prst="rect">
            <a:avLst/>
          </a:prstGeom>
          <a:noFill/>
          <a:ln w="317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6048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F075CD-AEEE-4054-974A-6C02052196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72950" cy="925548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    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FF09D-4BD8-492C-9940-B9717FD018FC}"/>
              </a:ext>
            </a:extLst>
          </p:cNvPr>
          <p:cNvSpPr/>
          <p:nvPr/>
        </p:nvSpPr>
        <p:spPr>
          <a:xfrm>
            <a:off x="19050" y="125438"/>
            <a:ext cx="7232686" cy="674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Behavioural insight:  RCCE Briefs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B947EB2-C4EB-46DE-B62A-17EF1BE5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528" y="0"/>
            <a:ext cx="1523422" cy="2139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7AD119-40DC-4BC1-8761-4F6925C80AE2}"/>
              </a:ext>
            </a:extLst>
          </p:cNvPr>
          <p:cNvSpPr/>
          <p:nvPr/>
        </p:nvSpPr>
        <p:spPr>
          <a:xfrm>
            <a:off x="184676" y="934037"/>
            <a:ext cx="11803598" cy="5751190"/>
          </a:xfrm>
          <a:prstGeom prst="rect">
            <a:avLst/>
          </a:prstGeom>
          <a:solidFill>
            <a:schemeClr val="bg1">
              <a:lumMod val="95000"/>
              <a:alpha val="24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Too many mixed messages.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News media continue to confirm that Pakistan has overcome Covid-19. This worsen by the perception that the Country has achieved population immunity based on a partial study report of September 2020 – reinforcing the low risk perception.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Non structured, non-targeted public information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(on news and social media) which is promoting message disregard, poor recall and poor message outreach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The strongest influence on behaviour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not coming from the media and scientific descriptions, but instead from peers around them. </a:t>
            </a:r>
            <a:endParaRPr lang="en-US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Enforcement of SOP</a:t>
            </a:r>
            <a:r>
              <a:rPr lang="en-US" sz="20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is important, however studies show that there will be strong resistance. The lack of is impacting the behaviors related to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wearing masks in public and respect of SOPs in public places is to enforce them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Messaging on correct use of Mask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</a:t>
            </a:r>
            <a:r>
              <a:rPr lang="en-US" sz="2000" b="1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modelling of Mask Use by Government officials and influencers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required to drive practice</a:t>
            </a: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Dedicated Urban strategies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There is a need for dedicated and differentiated strategies and approaches for urban slums, and </a:t>
            </a:r>
            <a:r>
              <a:rPr lang="en-US" sz="2000" b="1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addressing youth (20-40)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38022-6592-485F-BCB5-C48152715025}"/>
              </a:ext>
            </a:extLst>
          </p:cNvPr>
          <p:cNvSpPr txBox="1"/>
          <p:nvPr/>
        </p:nvSpPr>
        <p:spPr>
          <a:xfrm>
            <a:off x="9374909" y="6573385"/>
            <a:ext cx="277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RCCE Brief # 28, November 2020</a:t>
            </a:r>
          </a:p>
        </p:txBody>
      </p:sp>
    </p:spTree>
    <p:extLst>
      <p:ext uri="{BB962C8B-B14F-4D97-AF65-F5344CB8AC3E}">
        <p14:creationId xmlns:p14="http://schemas.microsoft.com/office/powerpoint/2010/main" val="1802637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F075CD-AEEE-4054-974A-6C02052196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72950" cy="925548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    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FF09D-4BD8-492C-9940-B9717FD018FC}"/>
              </a:ext>
            </a:extLst>
          </p:cNvPr>
          <p:cNvSpPr/>
          <p:nvPr/>
        </p:nvSpPr>
        <p:spPr>
          <a:xfrm>
            <a:off x="19050" y="125438"/>
            <a:ext cx="11969224" cy="6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Strategic Approach for RCCE in Wave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AD119-40DC-4BC1-8761-4F6925C80AE2}"/>
              </a:ext>
            </a:extLst>
          </p:cNvPr>
          <p:cNvSpPr/>
          <p:nvPr/>
        </p:nvSpPr>
        <p:spPr>
          <a:xfrm>
            <a:off x="184676" y="934037"/>
            <a:ext cx="11803598" cy="5848139"/>
          </a:xfrm>
          <a:prstGeom prst="rect">
            <a:avLst/>
          </a:prstGeom>
          <a:solidFill>
            <a:schemeClr val="bg1">
              <a:lumMod val="95000"/>
              <a:alpha val="24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1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Differentiated approach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– concerted RCCE efforts on the high burden districts while maintain mass media communication nationwide</a:t>
            </a:r>
          </a:p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1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District level coordination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– established in the high burden areas together with WHO and partners in support of the District Health Office and the Deputy Commissioners</a:t>
            </a:r>
          </a:p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Message rebranding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– with focus on risk perception and promotion of </a:t>
            </a:r>
            <a:r>
              <a:rPr lang="en-US" sz="2000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appropriate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ways to practice the prevention behaviors including </a:t>
            </a:r>
            <a:r>
              <a:rPr lang="en-US" sz="2000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incentives for compliance</a:t>
            </a:r>
          </a:p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Communication channels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– </a:t>
            </a:r>
          </a:p>
          <a:p>
            <a:pPr marL="914400" lvl="1" indent="-457200">
              <a:lnSpc>
                <a:spcPct val="115000"/>
              </a:lnSpc>
              <a:spcBef>
                <a:spcPts val="1200"/>
              </a:spcBef>
              <a:buFont typeface="+mj-lt"/>
              <a:buAutoNum type="alphaLcPeriod"/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Community engagement through 4 platforms (CSO, Religious leaders, polio communication platforms and youth networks) in the high burden areas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Mass media through electronic and social media, nation-wide plus billboards, call lines and targeted social media messaging in high burden locations</a:t>
            </a:r>
          </a:p>
          <a:p>
            <a:pPr marL="914400" lvl="1" indent="-457200">
              <a:lnSpc>
                <a:spcPct val="115000"/>
              </a:lnSpc>
              <a:buFont typeface="+mj-lt"/>
              <a:buAutoNum type="alphaLcPeriod"/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One time high level social-media event to re-ignite focus on Wave 2 of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Covid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Pakistan</a:t>
            </a:r>
          </a:p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0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Social analytics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through on going community feedback mechanisms (call lines and social media platform) and CRA</a:t>
            </a:r>
          </a:p>
        </p:txBody>
      </p:sp>
    </p:spTree>
    <p:extLst>
      <p:ext uri="{BB962C8B-B14F-4D97-AF65-F5344CB8AC3E}">
        <p14:creationId xmlns:p14="http://schemas.microsoft.com/office/powerpoint/2010/main" val="107392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9634-73C6-4308-B32C-D0C008D0A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782" y="1160607"/>
            <a:ext cx="5181600" cy="537873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Outcome Indicators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(CRA)</a:t>
            </a:r>
          </a:p>
          <a:p>
            <a:pPr marL="285750" indent="-285750">
              <a:spcBef>
                <a:spcPts val="1200"/>
              </a:spcBef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At least 80% of respondents are aware that the use of face masks, social/physical distancing and hand washing can reduce risk of Covid-19 infection (prevention knowledge)</a:t>
            </a:r>
          </a:p>
          <a:p>
            <a:pPr marL="285750" indent="-285750">
              <a:spcBef>
                <a:spcPts val="1200"/>
              </a:spcBef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100% of respondents perceive themselves at risk of Covid-19 (Risk perception)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Output Indicators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(Programme Monitoring)</a:t>
            </a:r>
          </a:p>
          <a:p>
            <a:pPr marL="285750" indent="-285750">
              <a:spcBef>
                <a:spcPts val="1200"/>
              </a:spcBef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# of people reached through community engagement and media</a:t>
            </a:r>
          </a:p>
          <a:p>
            <a:pPr marL="285750" indent="-285750">
              <a:spcBef>
                <a:spcPts val="1200"/>
              </a:spcBef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# of religious leaders who continuously promote key SOPs </a:t>
            </a:r>
          </a:p>
          <a:p>
            <a:pPr marL="285750" indent="-285750">
              <a:spcBef>
                <a:spcPts val="1200"/>
              </a:spcBef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# of people reached through Social media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78ADC-B6B7-4A93-BC60-BDDC833FC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0607"/>
            <a:ext cx="5745018" cy="5378738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Operational indicators for high burden district level coordination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(coordination report)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630238" marR="0" lvl="0" indent="-630238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Number of high burden district with functional RCCE coordination team   </a:t>
            </a:r>
          </a:p>
          <a:p>
            <a:pPr marL="630238" marR="0" lvl="0" indent="-630238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Number of CSOs engaged on RCCE activities in each high-risk district </a:t>
            </a:r>
          </a:p>
          <a:p>
            <a:pPr marL="630238" marR="0" lvl="0" indent="-630238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Number of religious leaders / influencers identified and engaged in each district </a:t>
            </a:r>
            <a:endParaRPr lang="en-US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630238" marR="0" lvl="0" indent="-630238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Number of youth/youth groups engaged in RCCE activities in each district. </a:t>
            </a:r>
            <a:endParaRPr lang="en-US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630238" marR="0" lvl="0" indent="-630238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Number of women leaders engaged in RCCE activities in each districts</a:t>
            </a:r>
            <a:endParaRPr lang="en-US" sz="20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9535AF-22D1-4999-9E4C-7966C02CE6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72950" cy="925548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    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A561F2-72E3-4A15-98F4-51240E8A2B5B}"/>
              </a:ext>
            </a:extLst>
          </p:cNvPr>
          <p:cNvSpPr/>
          <p:nvPr/>
        </p:nvSpPr>
        <p:spPr>
          <a:xfrm>
            <a:off x="19049" y="125438"/>
            <a:ext cx="12034405" cy="6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Monitoring indicators</a:t>
            </a:r>
          </a:p>
        </p:txBody>
      </p:sp>
    </p:spTree>
    <p:extLst>
      <p:ext uri="{BB962C8B-B14F-4D97-AF65-F5344CB8AC3E}">
        <p14:creationId xmlns:p14="http://schemas.microsoft.com/office/powerpoint/2010/main" val="310500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4F075CD-AEEE-4054-974A-6C02052196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72950" cy="925548"/>
          </a:xfrm>
          <a:prstGeom prst="rect">
            <a:avLst/>
          </a:prstGeom>
          <a:solidFill>
            <a:srgbClr val="00B0F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      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FF09D-4BD8-492C-9940-B9717FD018FC}"/>
              </a:ext>
            </a:extLst>
          </p:cNvPr>
          <p:cNvSpPr/>
          <p:nvPr/>
        </p:nvSpPr>
        <p:spPr>
          <a:xfrm>
            <a:off x="19049" y="125438"/>
            <a:ext cx="12034405" cy="67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Ask to the UN-CMT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AD119-40DC-4BC1-8761-4F6925C80AE2}"/>
              </a:ext>
            </a:extLst>
          </p:cNvPr>
          <p:cNvSpPr/>
          <p:nvPr/>
        </p:nvSpPr>
        <p:spPr>
          <a:xfrm>
            <a:off x="249856" y="1497455"/>
            <a:ext cx="11803598" cy="3644524"/>
          </a:xfrm>
          <a:prstGeom prst="rect">
            <a:avLst/>
          </a:prstGeom>
          <a:solidFill>
            <a:schemeClr val="bg1">
              <a:lumMod val="95000"/>
              <a:alpha val="24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Commitment to the high burden district</a:t>
            </a:r>
          </a:p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Facilitation of the establishment of a robust coordination team in the high burden district beyond RCCE to include surveillance and IPC at a minimum</a:t>
            </a:r>
          </a:p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Support and participation in the one-time social media event – it may be Nation a/ Provincial</a:t>
            </a:r>
          </a:p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Modelling of the behaviors</a:t>
            </a:r>
          </a:p>
          <a:p>
            <a:pPr marL="457200" indent="-4572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Resource mobilization for RCCE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38022-6592-485F-BCB5-C48152715025}"/>
              </a:ext>
            </a:extLst>
          </p:cNvPr>
          <p:cNvSpPr txBox="1"/>
          <p:nvPr/>
        </p:nvSpPr>
        <p:spPr>
          <a:xfrm>
            <a:off x="9374909" y="6573385"/>
            <a:ext cx="2778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RCCE Brief # 28, November 2020</a:t>
            </a:r>
          </a:p>
        </p:txBody>
      </p:sp>
    </p:spTree>
    <p:extLst>
      <p:ext uri="{BB962C8B-B14F-4D97-AF65-F5344CB8AC3E}">
        <p14:creationId xmlns:p14="http://schemas.microsoft.com/office/powerpoint/2010/main" val="3636322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9886-D5B6-40E1-93F4-19F1F326A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A1E69-BDBD-4EEE-B814-2A78E993BAFD}"/>
              </a:ext>
            </a:extLst>
          </p:cNvPr>
          <p:cNvSpPr txBox="1"/>
          <p:nvPr/>
        </p:nvSpPr>
        <p:spPr>
          <a:xfrm>
            <a:off x="581191" y="3938556"/>
            <a:ext cx="716222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For more information, please contact: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UNICEF Pakistan Country Office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Street No. 5, Diplomatic Enclave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Sector G-5, Islamabad Pakistan.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Ms. Aida Girma, UNICEF Representative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agirma@unicef.org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Dr. Tajudeen Oyewale, UNICEF Deputy Representative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toyewale@unicef.org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lvl="0" defTabSz="457200"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Mr. Jonathan David Shadid, UNICEF Chief of Communication for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Developm</a:t>
            </a:r>
            <a:r>
              <a:rPr lang="en-US" sz="1100" dirty="0" err="1">
                <a:solidFill>
                  <a:srgbClr val="FFFFFF"/>
                </a:solidFill>
                <a:latin typeface="Gill Sans MT" panose="020B0502020104020203"/>
              </a:rPr>
              <a:t>ent</a:t>
            </a:r>
            <a:r>
              <a:rPr lang="en-US" sz="1100" dirty="0">
                <a:solidFill>
                  <a:srgbClr val="FFFFFF"/>
                </a:solidFill>
                <a:latin typeface="Gill Sans MT" panose="020B0502020104020203"/>
              </a:rPr>
              <a:t>, </a:t>
            </a:r>
            <a:r>
              <a:rPr lang="en-US" sz="11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jdshadid@unicef.org</a:t>
            </a:r>
            <a:r>
              <a:rPr lang="en-US" sz="1100" dirty="0">
                <a:solidFill>
                  <a:srgbClr val="002060"/>
                </a:solidFill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  <a:p>
            <a:pPr lvl="0" defTabSz="457200"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Ms. </a:t>
            </a:r>
            <a:r>
              <a:rPr lang="sv-SE" sz="1100" dirty="0">
                <a:solidFill>
                  <a:srgbClr val="FFFFFF"/>
                </a:solidFill>
              </a:rPr>
              <a:t>Zohra Nisar Hunzai, UNICEF Communication for Development Specialist, </a:t>
            </a:r>
            <a:r>
              <a:rPr lang="sv-SE" sz="11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znhunzai@unicef.org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0CC48-E195-4F03-A61A-F6AD5611A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462" y="5497258"/>
            <a:ext cx="4190698" cy="8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DA53089-CBAA-45F5-80A3-02ED6956FA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120" y="1144720"/>
          <a:ext cx="11727760" cy="5532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A08DC7-50A4-4806-94CA-29F8A3063527}"/>
              </a:ext>
            </a:extLst>
          </p:cNvPr>
          <p:cNvSpPr txBox="1"/>
          <p:nvPr/>
        </p:nvSpPr>
        <p:spPr>
          <a:xfrm>
            <a:off x="1577377" y="1398958"/>
            <a:ext cx="2488271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Tests:   36,899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Cases:   2,547 (6.90%)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C77DB76-C44E-431B-8F6D-5FC49D500BC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001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COVID-19 Status in Pakistan: 25-Feb to 19-Nov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BC209-02C5-4E04-AE9C-BDB5BDEC5056}"/>
              </a:ext>
            </a:extLst>
          </p:cNvPr>
          <p:cNvSpPr txBox="1"/>
          <p:nvPr/>
        </p:nvSpPr>
        <p:spPr>
          <a:xfrm>
            <a:off x="8677275" y="6543675"/>
            <a:ext cx="349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Adapted from NCOC Pakistan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</a:rPr>
              <a:t>. 16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364667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9E0930AA-21E9-4EE9-A0FC-2A91B1147F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954158"/>
          <a:ext cx="11887200" cy="566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89B1BAC-5C6F-4928-96AF-7E1131CC1A35}"/>
              </a:ext>
            </a:extLst>
          </p:cNvPr>
          <p:cNvSpPr txBox="1">
            <a:spLocks/>
          </p:cNvSpPr>
          <p:nvPr/>
        </p:nvSpPr>
        <p:spPr>
          <a:xfrm>
            <a:off x="-19051" y="0"/>
            <a:ext cx="12211051" cy="86139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 Mortality Trends in Pakistan (n=7,248)</a:t>
            </a:r>
            <a:endParaRPr lang="en-PK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956EF-7C66-4B72-A263-306D2E058A23}"/>
              </a:ext>
            </a:extLst>
          </p:cNvPr>
          <p:cNvSpPr txBox="1"/>
          <p:nvPr/>
        </p:nvSpPr>
        <p:spPr>
          <a:xfrm>
            <a:off x="8677275" y="6543675"/>
            <a:ext cx="3499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Adapted from NCOC Pakistan. 19 Nov, 2020</a:t>
            </a:r>
          </a:p>
        </p:txBody>
      </p:sp>
    </p:spTree>
    <p:extLst>
      <p:ext uri="{BB962C8B-B14F-4D97-AF65-F5344CB8AC3E}">
        <p14:creationId xmlns:p14="http://schemas.microsoft.com/office/powerpoint/2010/main" val="391173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5BB2A1-8BFA-47B4-9B34-1947381DE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262357"/>
              </p:ext>
            </p:extLst>
          </p:nvPr>
        </p:nvGraphicFramePr>
        <p:xfrm>
          <a:off x="177579" y="931178"/>
          <a:ext cx="4623766" cy="5748574"/>
        </p:xfrm>
        <a:graphic>
          <a:graphicData uri="http://schemas.openxmlformats.org/drawingml/2006/table">
            <a:tbl>
              <a:tblPr firstRow="1" firstCol="1" bandRow="1"/>
              <a:tblGrid>
                <a:gridCol w="924753">
                  <a:extLst>
                    <a:ext uri="{9D8B030D-6E8A-4147-A177-3AD203B41FA5}">
                      <a16:colId xmlns:a16="http://schemas.microsoft.com/office/drawing/2014/main" val="3050345081"/>
                    </a:ext>
                  </a:extLst>
                </a:gridCol>
                <a:gridCol w="1202179">
                  <a:extLst>
                    <a:ext uri="{9D8B030D-6E8A-4147-A177-3AD203B41FA5}">
                      <a16:colId xmlns:a16="http://schemas.microsoft.com/office/drawing/2014/main" val="74349942"/>
                    </a:ext>
                  </a:extLst>
                </a:gridCol>
                <a:gridCol w="832278">
                  <a:extLst>
                    <a:ext uri="{9D8B030D-6E8A-4147-A177-3AD203B41FA5}">
                      <a16:colId xmlns:a16="http://schemas.microsoft.com/office/drawing/2014/main" val="2803169551"/>
                    </a:ext>
                  </a:extLst>
                </a:gridCol>
                <a:gridCol w="832278">
                  <a:extLst>
                    <a:ext uri="{9D8B030D-6E8A-4147-A177-3AD203B41FA5}">
                      <a16:colId xmlns:a16="http://schemas.microsoft.com/office/drawing/2014/main" val="768300916"/>
                    </a:ext>
                  </a:extLst>
                </a:gridCol>
                <a:gridCol w="832278">
                  <a:extLst>
                    <a:ext uri="{9D8B030D-6E8A-4147-A177-3AD203B41FA5}">
                      <a16:colId xmlns:a16="http://schemas.microsoft.com/office/drawing/2014/main" val="2878726559"/>
                    </a:ext>
                  </a:extLst>
                </a:gridCol>
              </a:tblGrid>
              <a:tr h="13368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Province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Lab Tests in Last 24 hours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 Lab. Confirmed Cases in Last 24 hours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Positivity %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196128"/>
                  </a:ext>
                </a:extLst>
              </a:tr>
              <a:tr h="294113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LAHORE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325373"/>
                  </a:ext>
                </a:extLst>
              </a:tr>
              <a:tr h="294113"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RAWALPINDI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13635"/>
                  </a:ext>
                </a:extLst>
              </a:tr>
              <a:tr h="294113"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FAISALABAD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811026"/>
                  </a:ext>
                </a:extLst>
              </a:tr>
              <a:tr h="294113"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MULTAN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11.49%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850883"/>
                  </a:ext>
                </a:extLst>
              </a:tr>
              <a:tr h="294113"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GUJRANWALA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401435"/>
                  </a:ext>
                </a:extLst>
              </a:tr>
              <a:tr h="29411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SINDH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KARACHI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6,644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12.66%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138512"/>
                  </a:ext>
                </a:extLst>
              </a:tr>
              <a:tr h="294113"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HYDERABAD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15.04%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912151"/>
                  </a:ext>
                </a:extLst>
              </a:tr>
              <a:tr h="2941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PESHAWAR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724427"/>
                  </a:ext>
                </a:extLst>
              </a:tr>
              <a:tr h="294113"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SWAT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84629"/>
                  </a:ext>
                </a:extLst>
              </a:tr>
              <a:tr h="294113"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ABBOTABAD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134446"/>
                  </a:ext>
                </a:extLst>
              </a:tr>
              <a:tr h="2941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BALOCHISTAN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QUETTA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63475"/>
                  </a:ext>
                </a:extLst>
              </a:tr>
              <a:tr h="2941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ISLAMABAD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ISLAMABAD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317992"/>
                  </a:ext>
                </a:extLst>
              </a:tr>
              <a:tr h="29411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AJK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MIRPUR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8.87%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3722"/>
                  </a:ext>
                </a:extLst>
              </a:tr>
              <a:tr h="294113">
                <a:tc v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MUZAFFARABAD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91655"/>
                  </a:ext>
                </a:extLst>
              </a:tr>
              <a:tr h="2941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GILGIT</a:t>
                      </a:r>
                    </a:p>
                  </a:txBody>
                  <a:tcPr marL="3300" marR="3300" marT="33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K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02429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EEE4D51-F583-43D7-8FC5-EACC82EF4D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11051" cy="86139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COVID Situation in Major Cities</a:t>
            </a:r>
            <a:endParaRPr lang="en-PK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7C1DFC-57B3-4AAE-ADFA-AAB01F8BC972}"/>
              </a:ext>
            </a:extLst>
          </p:cNvPr>
          <p:cNvSpPr txBox="1">
            <a:spLocks/>
          </p:cNvSpPr>
          <p:nvPr/>
        </p:nvSpPr>
        <p:spPr>
          <a:xfrm>
            <a:off x="5015346" y="931178"/>
            <a:ext cx="6999075" cy="15986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21 high burden districts (14 districts + 7 in Karachi)</a:t>
            </a:r>
          </a:p>
          <a:p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Consistent high case load since October 2020</a:t>
            </a:r>
          </a:p>
          <a:p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High test positivity rate 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CB8E7-6B57-4590-BB5A-BB09D6A10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8" r="20972"/>
          <a:stretch/>
        </p:blipFill>
        <p:spPr>
          <a:xfrm>
            <a:off x="6716016" y="2601891"/>
            <a:ext cx="4219839" cy="40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0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CC05E4F-5109-47C8-AED1-C30D2EAA77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7" r="23387"/>
          <a:stretch>
            <a:fillRect/>
          </a:stretch>
        </p:blipFill>
        <p:spPr>
          <a:xfrm>
            <a:off x="6716713" y="0"/>
            <a:ext cx="5475287" cy="6858000"/>
          </a:xfrm>
          <a:solidFill>
            <a:schemeClr val="bg2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F7E11C-0E61-2342-B8D7-04276CA5BB27}"/>
              </a:ext>
            </a:extLst>
          </p:cNvPr>
          <p:cNvSpPr txBox="1"/>
          <p:nvPr/>
        </p:nvSpPr>
        <p:spPr>
          <a:xfrm rot="16200000">
            <a:off x="3849077" y="4370309"/>
            <a:ext cx="1905000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UNICEF/PHOTO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C22F9-F4FC-754C-8275-D35C84BAD9DE}"/>
              </a:ext>
            </a:extLst>
          </p:cNvPr>
          <p:cNvSpPr txBox="1"/>
          <p:nvPr/>
        </p:nvSpPr>
        <p:spPr>
          <a:xfrm>
            <a:off x="264795" y="736271"/>
            <a:ext cx="6231832" cy="52681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 charset="0"/>
              <a:cs typeface="Arial"/>
            </a:endParaRPr>
          </a:p>
          <a:p>
            <a:pPr>
              <a:lnSpc>
                <a:spcPts val="2600"/>
              </a:lnSpc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A Rapid mobile-based </a:t>
            </a:r>
            <a:r>
              <a:rPr lang="en-US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p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opulation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 short survey on behavior, coping </a:t>
            </a:r>
            <a:r>
              <a:rPr lang="en-US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s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trategies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 and communication </a:t>
            </a:r>
            <a:r>
              <a:rPr lang="en-US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c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hannels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 during COVID-19.</a:t>
            </a:r>
            <a:endParaRPr lang="en-US">
              <a:solidFill>
                <a:srgbClr val="000000"/>
              </a:solidFill>
              <a:latin typeface="Arial"/>
              <a:ea typeface="Arial" charset="0"/>
              <a:cs typeface="Arial"/>
            </a:endParaRPr>
          </a:p>
          <a:p>
            <a:pPr marL="342900" indent="-342900">
              <a:lnSpc>
                <a:spcPts val="26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To examine </a:t>
            </a:r>
            <a:r>
              <a:rPr lang="en-US" b="1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behaviors and drivers </a:t>
            </a:r>
            <a:r>
              <a:rPr lang="en-US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using mobile phone-based population surveys in a time series in order to assess relevance and to better prepare UNICEF to address future pandemics.</a:t>
            </a:r>
            <a:endParaRPr lang="en-US">
              <a:solidFill>
                <a:srgbClr val="000000"/>
              </a:solidFill>
              <a:latin typeface="Arial" charset="0"/>
              <a:ea typeface="Arial" charset="0"/>
              <a:cs typeface="Arial"/>
            </a:endParaRPr>
          </a:p>
          <a:p>
            <a:pPr marL="342900" indent="-342900">
              <a:lnSpc>
                <a:spcPts val="26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To demonstrate </a:t>
            </a:r>
            <a:r>
              <a:rPr lang="en-US" b="1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a lightweight methodological approach </a:t>
            </a:r>
            <a:r>
              <a:rPr lang="en-US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that can be used in other sectors with a relatively small budget envelope.</a:t>
            </a:r>
          </a:p>
          <a:p>
            <a:pPr marL="342900" indent="-342900">
              <a:lnSpc>
                <a:spcPts val="26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To </a:t>
            </a:r>
            <a:r>
              <a:rPr lang="en-US" b="1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routinely use social and behavioral population surveys </a:t>
            </a:r>
            <a:r>
              <a:rPr lang="en-US">
                <a:solidFill>
                  <a:srgbClr val="000000"/>
                </a:solidFill>
                <a:latin typeface="Arial"/>
                <a:ea typeface="Arial" charset="0"/>
                <a:cs typeface="Arial"/>
              </a:rPr>
              <a:t>as part of a data source in understanding the organizations effectiveness, relevance, etc., in evaluation designs.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291FBF8C-3CCD-4714-BA38-BA4C50642208}"/>
              </a:ext>
            </a:extLst>
          </p:cNvPr>
          <p:cNvSpPr txBox="1">
            <a:spLocks/>
          </p:cNvSpPr>
          <p:nvPr/>
        </p:nvSpPr>
        <p:spPr>
          <a:xfrm>
            <a:off x="122554" y="6410419"/>
            <a:ext cx="467902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3 | Community Rapid Assessment on COVID: Pakistan</a:t>
            </a:r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687C29DE-236A-48A0-AC0D-30EA92148755}"/>
              </a:ext>
            </a:extLst>
          </p:cNvPr>
          <p:cNvSpPr txBox="1"/>
          <p:nvPr/>
        </p:nvSpPr>
        <p:spPr>
          <a:xfrm>
            <a:off x="3798452" y="5918683"/>
            <a:ext cx="2698175" cy="36933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0F0"/>
                </a:solidFill>
              </a:rPr>
              <a:t>Find Concept Note here 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0014560-0D36-48BE-997E-EA4663CDBD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Longitudinal Community Rapid Assessment (CRA): Background </a:t>
            </a:r>
            <a:endParaRPr lang="x-none" sz="2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4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022D1A-E292-DB48-9B30-641DA0FAE7CA}"/>
              </a:ext>
            </a:extLst>
          </p:cNvPr>
          <p:cNvGraphicFramePr>
            <a:graphicFrameLocks noGrp="1"/>
          </p:cNvGraphicFramePr>
          <p:nvPr/>
        </p:nvGraphicFramePr>
        <p:xfrm>
          <a:off x="711678" y="6172200"/>
          <a:ext cx="11023122" cy="536747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511561">
                  <a:extLst>
                    <a:ext uri="{9D8B030D-6E8A-4147-A177-3AD203B41FA5}">
                      <a16:colId xmlns:a16="http://schemas.microsoft.com/office/drawing/2014/main" val="1063476286"/>
                    </a:ext>
                  </a:extLst>
                </a:gridCol>
                <a:gridCol w="5511561">
                  <a:extLst>
                    <a:ext uri="{9D8B030D-6E8A-4147-A177-3AD203B41FA5}">
                      <a16:colId xmlns:a16="http://schemas.microsoft.com/office/drawing/2014/main" val="399418297"/>
                    </a:ext>
                  </a:extLst>
                </a:gridCol>
              </a:tblGrid>
              <a:tr h="53674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fld id="{19283BD8-4331-4442-8D7F-5AA08B22643F}" type="slidenum"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pPr marL="0" marR="0" lvl="0" indent="0" algn="l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FontTx/>
                          <a:buNone/>
                        </a:pPr>
                        <a:t>7</a:t>
                      </a:fld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  </a:t>
                      </a: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  </a:t>
                      </a:r>
                      <a:r>
                        <a:rPr lang="en-US" sz="105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  <a:r>
                        <a:rPr lang="en-US" sz="105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 </a:t>
                      </a:r>
                      <a:r>
                        <a:rPr lang="en-US" sz="1050" b="0" i="0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PakistanO</a:t>
                      </a:r>
                      <a:r>
                        <a:rPr lang="en-US" sz="105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Early Findings</a:t>
                      </a:r>
                      <a:endParaRPr lang="en-US" sz="1050" b="0" i="0" u="none" strike="noStrike" kern="120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705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017F7D-C632-464C-969F-9E7D1575AAAB}"/>
              </a:ext>
            </a:extLst>
          </p:cNvPr>
          <p:cNvSpPr txBox="1"/>
          <p:nvPr/>
        </p:nvSpPr>
        <p:spPr>
          <a:xfrm>
            <a:off x="9960672" y="1321934"/>
            <a:ext cx="20366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ea typeface="Arial" charset="0"/>
                <a:cs typeface="Arial"/>
                <a:sym typeface="Univers LT Std 55 Roman"/>
              </a:rPr>
              <a:t>To use population mobile-phone based surveying methods to examine behavioral changes, coping strategies, and evolving needs during the COVID-19 pandemic to inform programming and public policy efforts.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B426819-8F95-4113-85AB-05B2CD65DD9E}"/>
              </a:ext>
            </a:extLst>
          </p:cNvPr>
          <p:cNvSpPr txBox="1">
            <a:spLocks/>
          </p:cNvSpPr>
          <p:nvPr/>
        </p:nvSpPr>
        <p:spPr>
          <a:xfrm>
            <a:off x="112162" y="6418348"/>
            <a:ext cx="455335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bg1"/>
                </a:solidFill>
              </a:rPr>
              <a:t>4 | Community Rapid Assessment on COVID: Pakistan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7153F-CC61-40A2-84C5-F4792703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1" y="749836"/>
            <a:ext cx="9762612" cy="5668512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C0D2736-1441-4277-A460-D00DAD4ABA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Longitudinal Community Rapid Assessment (CRA): Study Framework </a:t>
            </a:r>
            <a:endParaRPr lang="x-none" sz="2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6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D8CB-0031-4295-91D7-81354B7CE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47288"/>
            <a:ext cx="5181600" cy="5452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AEEF"/>
                </a:solidFill>
                <a:latin typeface="Arial" charset="0"/>
                <a:ea typeface="Arial" charset="0"/>
                <a:cs typeface="Arial" charset="0"/>
              </a:rPr>
              <a:t>Data Collection Modalities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defRPr/>
            </a:pPr>
            <a:r>
              <a:rPr lang="en-US" sz="2000" dirty="0">
                <a:latin typeface="Arial"/>
                <a:ea typeface="Arial" charset="0"/>
                <a:cs typeface="Arial"/>
              </a:rPr>
              <a:t>Random Digital Dialing using Interactive Voice Recording Survey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defRPr/>
            </a:pPr>
            <a:r>
              <a:rPr lang="en-US" sz="2000" dirty="0">
                <a:latin typeface="Arial"/>
                <a:ea typeface="Arial" charset="0"/>
                <a:cs typeface="Arial"/>
              </a:rPr>
              <a:t>Internet based survey for those with digital access and literate</a:t>
            </a:r>
            <a:endParaRPr lang="en-US" sz="2000" dirty="0">
              <a:latin typeface="Arial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AEEF"/>
                </a:solidFill>
                <a:latin typeface="Arial" charset="0"/>
                <a:ea typeface="Arial" charset="0"/>
                <a:cs typeface="Arial" charset="0"/>
              </a:rPr>
              <a:t>Quality Control  </a:t>
            </a:r>
          </a:p>
          <a:p>
            <a:pPr marL="342900" lvl="0" indent="-342900" defTabSz="685800">
              <a:spcBef>
                <a:spcPts val="600"/>
              </a:spcBef>
              <a:buClr>
                <a:srgbClr val="00B0F0"/>
              </a:buClr>
              <a:defRPr/>
            </a:pPr>
            <a:r>
              <a:rPr lang="en-US" sz="2000" dirty="0">
                <a:latin typeface="Arial"/>
                <a:ea typeface="Arial" charset="0"/>
                <a:cs typeface="Arial"/>
              </a:rPr>
              <a:t>Pre-survey testing</a:t>
            </a:r>
          </a:p>
          <a:p>
            <a:pPr marL="342900" lvl="0" indent="-342900" defTabSz="685800">
              <a:spcBef>
                <a:spcPts val="600"/>
              </a:spcBef>
              <a:buClr>
                <a:srgbClr val="00B0F0"/>
              </a:buClr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Methodological review of instruments</a:t>
            </a:r>
          </a:p>
          <a:p>
            <a:pPr marL="342900" lvl="0" indent="-342900" defTabSz="6858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Ex-Post facto sample weighting**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AEEF"/>
                </a:solidFill>
                <a:latin typeface="Arial" charset="0"/>
                <a:ea typeface="Arial" charset="0"/>
                <a:cs typeface="Arial" charset="0"/>
              </a:rPr>
              <a:t>Survey questions</a:t>
            </a:r>
          </a:p>
          <a:p>
            <a:pPr marL="342900" lvl="0" indent="-342900" defTabSz="685800">
              <a:spcBef>
                <a:spcPts val="600"/>
              </a:spcBef>
              <a:buClr>
                <a:srgbClr val="00B0F0"/>
              </a:buClr>
              <a:defRPr/>
            </a:pPr>
            <a:r>
              <a:rPr lang="en-US" sz="2000" dirty="0">
                <a:latin typeface="Arial"/>
                <a:ea typeface="Arial" charset="0"/>
                <a:cs typeface="Arial"/>
              </a:rPr>
              <a:t>Module 1: Behaviour and practices </a:t>
            </a:r>
          </a:p>
          <a:p>
            <a:pPr marL="342900" lvl="0" indent="-342900" defTabSz="685800">
              <a:spcBef>
                <a:spcPts val="600"/>
              </a:spcBef>
              <a:buClr>
                <a:srgbClr val="00B0F0"/>
              </a:buClr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Module 2: Coping strategies and emerging need</a:t>
            </a:r>
          </a:p>
          <a:p>
            <a:pPr marL="342900" lvl="0" indent="-342900" defTabSz="6858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defRPr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Module 3:  Information and communication sources and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trus</a:t>
            </a:r>
            <a:endParaRPr lang="en-US" sz="20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810D013-F568-4AD0-A6FB-3EE23103A7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Longitudinal Community Rapid Assessment (CRA): Survey Design</a:t>
            </a:r>
            <a:endParaRPr lang="x-none" sz="2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C6880F-8FCB-4573-A168-B49E34D21684}"/>
              </a:ext>
            </a:extLst>
          </p:cNvPr>
          <p:cNvSpPr txBox="1">
            <a:spLocks/>
          </p:cNvSpPr>
          <p:nvPr/>
        </p:nvSpPr>
        <p:spPr>
          <a:xfrm>
            <a:off x="205752" y="788565"/>
            <a:ext cx="5245190" cy="5729681"/>
          </a:xfrm>
          <a:prstGeom prst="rect">
            <a:avLst/>
          </a:prstGeom>
          <a:noFill/>
        </p:spPr>
        <p:txBody>
          <a:bodyPr lIns="0" tIns="0" rIns="0" bIns="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99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defRPr/>
            </a:pPr>
            <a:r>
              <a:rPr lang="en-US" sz="2400" b="1" dirty="0">
                <a:solidFill>
                  <a:srgbClr val="00B0F0"/>
                </a:solidFill>
                <a:latin typeface="Arial"/>
                <a:ea typeface="Arial" charset="0"/>
                <a:cs typeface="Arial"/>
              </a:rPr>
              <a:t>Methodology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Data Type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:  Quantitative, repeated cross-sectional time series.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Periodicity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:  Multiple rounds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Geographic Coverage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:  National and sub-national 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Sampling &amp; Sample Size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: Probabilistic; ~N=1,000 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Instrument: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 charset="0"/>
                <a:cs typeface="Arial"/>
              </a:rPr>
              <a:t> Short quantitative survey with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standardized questions with room for country adaptation (Max 24 questions)</a:t>
            </a:r>
            <a:endParaRPr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 charset="0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Demographic variables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	a) Sex,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	b) Age, </a:t>
            </a:r>
            <a:endParaRPr lang="en-US" dirty="0">
              <a:solidFill>
                <a:schemeClr val="tx1"/>
              </a:solidFill>
              <a:latin typeface="Calibri Light" panose="020F0302020204030204"/>
              <a:ea typeface="Arial" charset="0"/>
              <a:cs typeface="Calibri Light" panose="020F03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	c) Education, and </a:t>
            </a:r>
            <a:endParaRPr lang="en-US" dirty="0">
              <a:solidFill>
                <a:schemeClr val="tx1"/>
              </a:solidFill>
              <a:latin typeface="Calibri Light" panose="020F0302020204030204"/>
              <a:ea typeface="Arial" charset="0"/>
              <a:cs typeface="Calibri Light"/>
            </a:endParaRPr>
          </a:p>
          <a:p>
            <a:pPr marR="0" lvl="0" algn="l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 charset="0"/>
                <a:cs typeface="Arial"/>
              </a:rPr>
              <a:t>	d) Urban/Rural Setting</a:t>
            </a:r>
            <a:endParaRPr lang="en-US" dirty="0">
              <a:solidFill>
                <a:schemeClr val="tx1"/>
              </a:solidFill>
              <a:cs typeface="Calibri Light"/>
            </a:endParaRPr>
          </a:p>
          <a:p>
            <a:pPr marR="0" lvl="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schemeClr val="tx1"/>
              </a:solidFill>
              <a:latin typeface="Arial"/>
              <a:ea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31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69097F-7962-4E93-9DEB-339DC0AB9A48}"/>
              </a:ext>
            </a:extLst>
          </p:cNvPr>
          <p:cNvSpPr/>
          <p:nvPr/>
        </p:nvSpPr>
        <p:spPr>
          <a:xfrm>
            <a:off x="8482807" y="1399956"/>
            <a:ext cx="2784800" cy="305835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F92D0-5B77-4420-A00B-CD6463814349}"/>
              </a:ext>
            </a:extLst>
          </p:cNvPr>
          <p:cNvSpPr txBox="1"/>
          <p:nvPr/>
        </p:nvSpPr>
        <p:spPr>
          <a:xfrm>
            <a:off x="415600" y="816530"/>
            <a:ext cx="729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sample decision matrix to determine the best channel (robocalls, SMS, internet) for outreach and data collection in a diverse digital environment</a:t>
            </a:r>
            <a:endParaRPr lang="x-non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BB877-42DB-4BF1-ADC1-5AD66540B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6" y="1397968"/>
            <a:ext cx="7205817" cy="299253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82B0719-6F98-4752-83E8-7ADCD02E9B6B}"/>
              </a:ext>
            </a:extLst>
          </p:cNvPr>
          <p:cNvGrpSpPr/>
          <p:nvPr/>
        </p:nvGrpSpPr>
        <p:grpSpPr>
          <a:xfrm>
            <a:off x="8516007" y="1399956"/>
            <a:ext cx="2771855" cy="2858288"/>
            <a:chOff x="8599696" y="947854"/>
            <a:chExt cx="2771855" cy="2858288"/>
          </a:xfrm>
        </p:grpSpPr>
        <p:pic>
          <p:nvPicPr>
            <p:cNvPr id="39" name="Google Shape;598;p78" descr="Call.png">
              <a:extLst>
                <a:ext uri="{FF2B5EF4-FFF2-40B4-BE49-F238E27FC236}">
                  <a16:creationId xmlns:a16="http://schemas.microsoft.com/office/drawing/2014/main" id="{DF55E39E-931E-485A-B3E6-4052B739FE9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20562" r="19574" b="13020"/>
            <a:stretch/>
          </p:blipFill>
          <p:spPr>
            <a:xfrm>
              <a:off x="9678602" y="947854"/>
              <a:ext cx="577987" cy="65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599;p78" descr="App.png">
              <a:extLst>
                <a:ext uri="{FF2B5EF4-FFF2-40B4-BE49-F238E27FC236}">
                  <a16:creationId xmlns:a16="http://schemas.microsoft.com/office/drawing/2014/main" id="{57521B55-6E61-48AA-B25C-B9317949794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23740" t="1867" r="24255" b="16205"/>
            <a:stretch/>
          </p:blipFill>
          <p:spPr>
            <a:xfrm>
              <a:off x="9660174" y="2567300"/>
              <a:ext cx="579600" cy="6196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77E5D9-3A77-422B-B80F-63779F434880}"/>
                </a:ext>
              </a:extLst>
            </p:cNvPr>
            <p:cNvSpPr txBox="1"/>
            <p:nvPr/>
          </p:nvSpPr>
          <p:spPr>
            <a:xfrm>
              <a:off x="8678916" y="1692296"/>
              <a:ext cx="25752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IVR/Robocall surveys for 2-way communication with difficult to reach population in rural or hard to reach locations </a:t>
              </a:r>
              <a:endParaRPr lang="x-none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BDC5991-A7EA-46CF-9A70-0701E2E6D655}"/>
                </a:ext>
              </a:extLst>
            </p:cNvPr>
            <p:cNvSpPr txBox="1"/>
            <p:nvPr/>
          </p:nvSpPr>
          <p:spPr>
            <a:xfrm>
              <a:off x="8599696" y="3159811"/>
              <a:ext cx="2771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Internet for advanced engagement with fully literate target groups (access to smartphones, can afford mobile data)</a:t>
              </a:r>
              <a:endParaRPr lang="x-none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9D442E-2DF5-4AC5-B014-6DE061FD319B}"/>
              </a:ext>
            </a:extLst>
          </p:cNvPr>
          <p:cNvCxnSpPr>
            <a:cxnSpLocks/>
          </p:cNvCxnSpPr>
          <p:nvPr/>
        </p:nvCxnSpPr>
        <p:spPr>
          <a:xfrm flipV="1">
            <a:off x="7554482" y="1523940"/>
            <a:ext cx="812249" cy="136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00906-2824-4CED-9AB7-91170C9F985A}"/>
              </a:ext>
            </a:extLst>
          </p:cNvPr>
          <p:cNvCxnSpPr>
            <a:cxnSpLocks/>
          </p:cNvCxnSpPr>
          <p:nvPr/>
        </p:nvCxnSpPr>
        <p:spPr>
          <a:xfrm>
            <a:off x="7554482" y="2969991"/>
            <a:ext cx="845449" cy="12719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85BE44-CA52-4109-B4DD-E770E1725CC9}"/>
              </a:ext>
            </a:extLst>
          </p:cNvPr>
          <p:cNvSpPr txBox="1"/>
          <p:nvPr/>
        </p:nvSpPr>
        <p:spPr>
          <a:xfrm>
            <a:off x="8182301" y="764640"/>
            <a:ext cx="29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Mobile technologies used for RCCE Survey</a:t>
            </a:r>
            <a:endParaRPr lang="x-non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Graphic 32" descr="Cell Tower">
            <a:extLst>
              <a:ext uri="{FF2B5EF4-FFF2-40B4-BE49-F238E27FC236}">
                <a16:creationId xmlns:a16="http://schemas.microsoft.com/office/drawing/2014/main" id="{C212875F-B17D-44E3-9342-77569D8E0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16" y="4839284"/>
            <a:ext cx="1570892" cy="157089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DEE8714-FB65-4DAB-9708-51FA2C07B1E2}"/>
              </a:ext>
            </a:extLst>
          </p:cNvPr>
          <p:cNvSpPr txBox="1"/>
          <p:nvPr/>
        </p:nvSpPr>
        <p:spPr>
          <a:xfrm>
            <a:off x="1426130" y="4936982"/>
            <a:ext cx="43371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points considered while designing campaign included: location, gender, ARPU, type of device ownership, network behavior and content preferences</a:t>
            </a:r>
            <a:endParaRPr lang="x-non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30149D6E-3ADA-456C-BC28-E3740E8187CB}"/>
              </a:ext>
            </a:extLst>
          </p:cNvPr>
          <p:cNvSpPr txBox="1">
            <a:spLocks/>
          </p:cNvSpPr>
          <p:nvPr/>
        </p:nvSpPr>
        <p:spPr>
          <a:xfrm>
            <a:off x="0" y="-4444"/>
            <a:ext cx="12192000" cy="646331"/>
          </a:xfrm>
          <a:prstGeom prst="rect">
            <a:avLst/>
          </a:prstGeom>
          <a:solidFill>
            <a:srgbClr val="00B0F0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Longitudinal Community Rapid Assessment (CRA): Data collection process</a:t>
            </a:r>
            <a:endParaRPr lang="x-none" sz="2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881A1-371B-4F40-89A2-743085CBB1A0}"/>
              </a:ext>
            </a:extLst>
          </p:cNvPr>
          <p:cNvSpPr txBox="1"/>
          <p:nvPr/>
        </p:nvSpPr>
        <p:spPr>
          <a:xfrm>
            <a:off x="8250865" y="6573385"/>
            <a:ext cx="390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Source: UNICEF /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Viamo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Longitudinal CRA, October 2020</a:t>
            </a: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CC8746F7-ED66-48E0-B5B3-AC95E613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66192"/>
              </p:ext>
            </p:extLst>
          </p:nvPr>
        </p:nvGraphicFramePr>
        <p:xfrm>
          <a:off x="6648316" y="5035140"/>
          <a:ext cx="5245190" cy="1321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8632">
                  <a:extLst>
                    <a:ext uri="{9D8B030D-6E8A-4147-A177-3AD203B41FA5}">
                      <a16:colId xmlns:a16="http://schemas.microsoft.com/office/drawing/2014/main" val="912488414"/>
                    </a:ext>
                  </a:extLst>
                </a:gridCol>
                <a:gridCol w="1221850">
                  <a:extLst>
                    <a:ext uri="{9D8B030D-6E8A-4147-A177-3AD203B41FA5}">
                      <a16:colId xmlns:a16="http://schemas.microsoft.com/office/drawing/2014/main" val="798070387"/>
                    </a:ext>
                  </a:extLst>
                </a:gridCol>
                <a:gridCol w="1143410">
                  <a:extLst>
                    <a:ext uri="{9D8B030D-6E8A-4147-A177-3AD203B41FA5}">
                      <a16:colId xmlns:a16="http://schemas.microsoft.com/office/drawing/2014/main" val="1616854122"/>
                    </a:ext>
                  </a:extLst>
                </a:gridCol>
                <a:gridCol w="1311298">
                  <a:extLst>
                    <a:ext uri="{9D8B030D-6E8A-4147-A177-3AD203B41FA5}">
                      <a16:colId xmlns:a16="http://schemas.microsoft.com/office/drawing/2014/main" val="1535508408"/>
                    </a:ext>
                  </a:extLst>
                </a:gridCol>
              </a:tblGrid>
              <a:tr h="43216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Round 1 (August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Round 2 </a:t>
                      </a:r>
                    </a:p>
                    <a:p>
                      <a:pPr algn="ctr"/>
                      <a:r>
                        <a:rPr lang="en-US" sz="1200" dirty="0"/>
                        <a:t>(Sept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Round 3 </a:t>
                      </a:r>
                    </a:p>
                    <a:p>
                      <a:pPr algn="ctr"/>
                      <a:r>
                        <a:rPr lang="en-US" sz="1200" dirty="0"/>
                        <a:t>(Oct 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229999"/>
                  </a:ext>
                </a:extLst>
              </a:tr>
              <a:tr h="259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IVR/Robocall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736"/>
                  </a:ext>
                </a:extLst>
              </a:tr>
              <a:tr h="259301">
                <a:tc>
                  <a:txBody>
                    <a:bodyPr/>
                    <a:lstStyle/>
                    <a:p>
                      <a:r>
                        <a:rPr lang="en-US" sz="1200" dirty="0"/>
                        <a:t>Internet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899544"/>
                  </a:ext>
                </a:extLst>
              </a:tr>
              <a:tr h="316028"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4,137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3,577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3,488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4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9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00B0F0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E91F74040004EAA34D2CDD6484DDB" ma:contentTypeVersion="13" ma:contentTypeDescription="Create a new document." ma:contentTypeScope="" ma:versionID="a6935401a38eb3108524cf1a0134f436">
  <xsd:schema xmlns:xsd="http://www.w3.org/2001/XMLSchema" xmlns:xs="http://www.w3.org/2001/XMLSchema" xmlns:p="http://schemas.microsoft.com/office/2006/metadata/properties" xmlns:ns3="48ab107b-ed0f-4863-b41a-cb0e4a89179b" xmlns:ns4="1fd4d531-cc35-4dd4-93a3-ae038f50cf3f" targetNamespace="http://schemas.microsoft.com/office/2006/metadata/properties" ma:root="true" ma:fieldsID="c89005c10af17bd5e3973df3e57c5ff3" ns3:_="" ns4:_="">
    <xsd:import namespace="48ab107b-ed0f-4863-b41a-cb0e4a89179b"/>
    <xsd:import namespace="1fd4d531-cc35-4dd4-93a3-ae038f50cf3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ab107b-ed0f-4863-b41a-cb0e4a8917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d4d531-cc35-4dd4-93a3-ae038f50cf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E54703-9B84-49C6-ACF7-5D71FAC00D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2D991E-3757-4959-AE4D-545F7FB8E70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2D8EBB-55BF-4470-AA3D-A3AF90A6E6F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ab107b-ed0f-4863-b41a-cb0e4a89179b"/>
    <ds:schemaRef ds:uri="1fd4d531-cc35-4dd4-93a3-ae038f50cf3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1626</Words>
  <Application>Microsoft Office PowerPoint</Application>
  <PresentationFormat>Widescreen</PresentationFormat>
  <Paragraphs>245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Gill Sans MT</vt:lpstr>
      <vt:lpstr>Segoe UI</vt:lpstr>
      <vt:lpstr>Wingdings</vt:lpstr>
      <vt:lpstr>Wingdings 2</vt:lpstr>
      <vt:lpstr>Office Theme</vt:lpstr>
      <vt:lpstr>2_Office Theme</vt:lpstr>
      <vt:lpstr>Dividend</vt:lpstr>
      <vt:lpstr>PowerPoint Presentation</vt:lpstr>
      <vt:lpstr>Purpose and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Tajudeen Oyewale</dc:creator>
  <cp:lastModifiedBy>Andrés Esteban Ochoa Toasa</cp:lastModifiedBy>
  <cp:revision>14</cp:revision>
  <dcterms:created xsi:type="dcterms:W3CDTF">2020-11-18T03:54:20Z</dcterms:created>
  <dcterms:modified xsi:type="dcterms:W3CDTF">2020-11-23T05:46:27Z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0x0101006CDE91F74040004EAA34D2CDD6484DDB</vt:lpwstr>
  </property>
</Properties>
</file>