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89" r:id="rId2"/>
    <p:sldId id="687" r:id="rId3"/>
    <p:sldId id="258" r:id="rId4"/>
    <p:sldId id="260" r:id="rId5"/>
    <p:sldId id="262" r:id="rId6"/>
    <p:sldId id="264" r:id="rId7"/>
    <p:sldId id="266" r:id="rId8"/>
    <p:sldId id="268" r:id="rId9"/>
    <p:sldId id="269" r:id="rId10"/>
    <p:sldId id="270" r:id="rId11"/>
    <p:sldId id="271" r:id="rId12"/>
    <p:sldId id="273" r:id="rId13"/>
    <p:sldId id="275" r:id="rId14"/>
    <p:sldId id="277" r:id="rId15"/>
    <p:sldId id="279" r:id="rId16"/>
    <p:sldId id="281" r:id="rId17"/>
    <p:sldId id="283" r:id="rId18"/>
    <p:sldId id="284" r:id="rId19"/>
    <p:sldId id="285" r:id="rId20"/>
    <p:sldId id="286" r:id="rId21"/>
    <p:sldId id="287" r:id="rId22"/>
    <p:sldId id="288" r:id="rId23"/>
    <p:sldId id="290" r:id="rId24"/>
    <p:sldId id="291" r:id="rId25"/>
    <p:sldId id="292" r:id="rId26"/>
    <p:sldId id="293" r:id="rId27"/>
    <p:sldId id="295" r:id="rId28"/>
    <p:sldId id="297" r:id="rId29"/>
    <p:sldId id="298" r:id="rId30"/>
    <p:sldId id="299" r:id="rId31"/>
    <p:sldId id="300" r:id="rId32"/>
    <p:sldId id="302" r:id="rId33"/>
    <p:sldId id="304" r:id="rId34"/>
    <p:sldId id="305" r:id="rId35"/>
    <p:sldId id="306" r:id="rId36"/>
    <p:sldId id="307" r:id="rId37"/>
    <p:sldId id="309" r:id="rId38"/>
    <p:sldId id="311" r:id="rId39"/>
    <p:sldId id="312" r:id="rId40"/>
    <p:sldId id="313" r:id="rId41"/>
    <p:sldId id="314" r:id="rId42"/>
    <p:sldId id="316" r:id="rId43"/>
    <p:sldId id="318" r:id="rId44"/>
    <p:sldId id="320" r:id="rId45"/>
    <p:sldId id="322" r:id="rId46"/>
    <p:sldId id="324" r:id="rId47"/>
    <p:sldId id="325" r:id="rId48"/>
    <p:sldId id="327" r:id="rId49"/>
    <p:sldId id="328" r:id="rId50"/>
    <p:sldId id="329" r:id="rId51"/>
    <p:sldId id="330" r:id="rId52"/>
    <p:sldId id="332" r:id="rId53"/>
    <p:sldId id="334" r:id="rId54"/>
    <p:sldId id="335" r:id="rId55"/>
    <p:sldId id="336" r:id="rId56"/>
    <p:sldId id="337" r:id="rId57"/>
    <p:sldId id="339" r:id="rId58"/>
    <p:sldId id="341" r:id="rId59"/>
    <p:sldId id="342" r:id="rId60"/>
    <p:sldId id="343" r:id="rId61"/>
    <p:sldId id="344" r:id="rId62"/>
    <p:sldId id="346" r:id="rId63"/>
    <p:sldId id="348" r:id="rId64"/>
    <p:sldId id="349" r:id="rId65"/>
    <p:sldId id="350" r:id="rId66"/>
    <p:sldId id="351" r:id="rId67"/>
    <p:sldId id="353" r:id="rId68"/>
    <p:sldId id="354" r:id="rId69"/>
    <p:sldId id="355" r:id="rId70"/>
    <p:sldId id="356" r:id="rId71"/>
    <p:sldId id="357" r:id="rId72"/>
    <p:sldId id="359" r:id="rId73"/>
    <p:sldId id="361" r:id="rId74"/>
    <p:sldId id="362" r:id="rId75"/>
    <p:sldId id="363" r:id="rId76"/>
    <p:sldId id="364" r:id="rId77"/>
    <p:sldId id="366" r:id="rId78"/>
    <p:sldId id="367" r:id="rId79"/>
    <p:sldId id="368" r:id="rId80"/>
    <p:sldId id="369" r:id="rId81"/>
    <p:sldId id="370" r:id="rId82"/>
    <p:sldId id="371" r:id="rId83"/>
    <p:sldId id="373" r:id="rId84"/>
    <p:sldId id="374" r:id="rId85"/>
    <p:sldId id="375" r:id="rId86"/>
    <p:sldId id="376" r:id="rId87"/>
    <p:sldId id="378" r:id="rId88"/>
    <p:sldId id="380" r:id="rId89"/>
    <p:sldId id="381" r:id="rId90"/>
    <p:sldId id="382" r:id="rId91"/>
    <p:sldId id="383" r:id="rId92"/>
    <p:sldId id="385" r:id="rId93"/>
    <p:sldId id="387" r:id="rId94"/>
    <p:sldId id="388" r:id="rId95"/>
    <p:sldId id="389" r:id="rId96"/>
    <p:sldId id="390"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5" d="100"/>
          <a:sy n="105" d="100"/>
        </p:scale>
        <p:origin x="15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131957 Full Image Slide 16_9.jpg"/>
          <p:cNvPicPr>
            <a:picLocks noChangeAspect="1"/>
          </p:cNvPicPr>
          <p:nvPr/>
        </p:nvPicPr>
        <p:blipFill rotWithShape="1">
          <a:blip r:embed="rId2">
            <a:extLst>
              <a:ext uri="{28A0092B-C50C-407E-A947-70E740481C1C}">
                <a14:useLocalDpi xmlns:a14="http://schemas.microsoft.com/office/drawing/2010/main"/>
              </a:ext>
            </a:extLst>
          </a:blip>
          <a:srcRect l="12501" r="12529" b="-191"/>
          <a:stretch/>
        </p:blipFill>
        <p:spPr bwMode="auto">
          <a:xfrm>
            <a:off x="0" y="0"/>
            <a:ext cx="9137249" cy="687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8775" y="2083982"/>
            <a:ext cx="4049712" cy="445531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555004" y="2349646"/>
            <a:ext cx="3631096" cy="3935896"/>
          </a:xfrm>
          <a:prstGeom prst="rect">
            <a:avLst/>
          </a:prstGeom>
          <a:ln>
            <a:noFill/>
          </a:ln>
        </p:spPr>
        <p:txBody>
          <a:bodyPr lIns="0" tIns="0" rIns="0" bIns="0" anchor="t">
            <a:normAutofit/>
          </a:bodyPr>
          <a:lstStyle>
            <a:lvl1pPr algn="l" defTabSz="685800" rtl="0" eaLnBrk="1" latinLnBrk="0" hangingPunct="1">
              <a:lnSpc>
                <a:spcPct val="90000"/>
              </a:lnSpc>
              <a:spcBef>
                <a:spcPct val="0"/>
              </a:spcBef>
              <a:buNone/>
              <a:defRPr sz="2800" kern="1200">
                <a:solidFill>
                  <a:schemeClr val="bg1"/>
                </a:solidFill>
                <a:latin typeface="Arial" charset="0"/>
                <a:ea typeface="Arial" charset="0"/>
                <a:cs typeface="Arial" charset="0"/>
              </a:defRPr>
            </a:lvl1pPr>
          </a:lstStyle>
          <a:p>
            <a:r>
              <a:rPr lang="en-US" dirty="0"/>
              <a:t>Community Rapid Assessment – Uganda 1</a:t>
            </a:r>
            <a:r>
              <a:rPr lang="en-US" baseline="30000" dirty="0"/>
              <a:t>st</a:t>
            </a:r>
            <a:r>
              <a:rPr lang="en-US" dirty="0"/>
              <a:t> Round</a:t>
            </a:r>
          </a:p>
          <a:p>
            <a:endParaRPr lang="en-US" sz="2000" dirty="0"/>
          </a:p>
          <a:p>
            <a:r>
              <a:rPr lang="en-US" sz="2000" dirty="0"/>
              <a:t>All Available Visualizations</a:t>
            </a:r>
          </a:p>
          <a:p>
            <a:endParaRPr lang="en-US" sz="2000" dirty="0"/>
          </a:p>
          <a:p>
            <a:endParaRPr lang="en-US" sz="2000" dirty="0"/>
          </a:p>
          <a:p>
            <a:endParaRPr lang="en-US" sz="2000" dirty="0"/>
          </a:p>
          <a:p>
            <a:r>
              <a:rPr lang="en-US" dirty="0"/>
              <a:t>UNICEF EO ILU</a:t>
            </a:r>
          </a:p>
          <a:p>
            <a:endParaRPr lang="en-US" dirty="0"/>
          </a:p>
        </p:txBody>
      </p:sp>
      <p:sp>
        <p:nvSpPr>
          <p:cNvPr id="10" name="TextBox 9"/>
          <p:cNvSpPr txBox="1"/>
          <p:nvPr/>
        </p:nvSpPr>
        <p:spPr>
          <a:xfrm>
            <a:off x="358775" y="-958513"/>
            <a:ext cx="8426450" cy="400110"/>
          </a:xfrm>
          <a:prstGeom prst="rect">
            <a:avLst/>
          </a:prstGeom>
          <a:noFill/>
        </p:spPr>
        <p:txBody>
          <a:bodyPr wrap="square" rtlCol="0">
            <a:spAutoFit/>
          </a:bodyPr>
          <a:lstStyle/>
          <a:p>
            <a:r>
              <a:rPr lang="en-US" sz="2000" b="1"/>
              <a:t>CONTENT SLIDE </a:t>
            </a:r>
            <a:r>
              <a:rPr lang="en-US" sz="2000"/>
              <a:t>– Full image</a:t>
            </a:r>
          </a:p>
        </p:txBody>
      </p:sp>
      <p:pic>
        <p:nvPicPr>
          <p:cNvPr id="11" name="Picture 10">
            <a:extLst>
              <a:ext uri="{FF2B5EF4-FFF2-40B4-BE49-F238E27FC236}">
                <a16:creationId xmlns:a16="http://schemas.microsoft.com/office/drawing/2014/main" id="{F6F19097-FD38-4627-84EB-06FEDD9DB37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133" y="-1618"/>
            <a:ext cx="1578081" cy="1578081"/>
          </a:xfrm>
          <a:prstGeom prst="rect">
            <a:avLst/>
          </a:prstGeom>
        </p:spPr>
      </p:pic>
    </p:spTree>
    <p:extLst>
      <p:ext uri="{BB962C8B-B14F-4D97-AF65-F5344CB8AC3E}">
        <p14:creationId xmlns:p14="http://schemas.microsoft.com/office/powerpoint/2010/main" val="18627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37-1.png"/>
          <p:cNvPicPr>
            <a:picLocks noGrp="1" noChangeAspect="1"/>
          </p:cNvPicPr>
          <p:nvPr/>
        </p:nvPicPr>
        <p:blipFill>
          <a:blip r:embed="rId2"/>
          <a:stretch>
            <a:fillRect/>
          </a:stretch>
        </p:blipFill>
        <p:spPr bwMode="auto">
          <a:xfrm>
            <a:off x="1399032" y="576534"/>
            <a:ext cx="6345936" cy="5704932"/>
          </a:xfrm>
          <a:prstGeom prst="rect">
            <a:avLst/>
          </a:prstGeom>
          <a:noFill/>
          <a:ln w="9525">
            <a:noFill/>
            <a:headEnd/>
            <a:tailEnd/>
          </a:ln>
        </p:spPr>
      </p:pic>
      <p:sp>
        <p:nvSpPr>
          <p:cNvPr id="6" name="Date Placeholder 3">
            <a:extLst>
              <a:ext uri="{FF2B5EF4-FFF2-40B4-BE49-F238E27FC236}">
                <a16:creationId xmlns:a16="http://schemas.microsoft.com/office/drawing/2014/main" id="{0D5CDAB7-D914-4FEA-BDEE-938A1F4A3C4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94ACFE66-77C6-4D93-B565-01B7E563505C}"/>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10</a:t>
            </a:fld>
            <a:endParaRPr lang="en-US"/>
          </a:p>
        </p:txBody>
      </p:sp>
      <p:sp>
        <p:nvSpPr>
          <p:cNvPr id="8" name="Date Placeholder 3">
            <a:extLst>
              <a:ext uri="{FF2B5EF4-FFF2-40B4-BE49-F238E27FC236}">
                <a16:creationId xmlns:a16="http://schemas.microsoft.com/office/drawing/2014/main" id="{7F0C2774-F44D-4ED8-821B-9C8EFC866859}"/>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38-1.png"/>
          <p:cNvPicPr>
            <a:picLocks noGrp="1" noChangeAspect="1"/>
          </p:cNvPicPr>
          <p:nvPr/>
        </p:nvPicPr>
        <p:blipFill>
          <a:blip r:embed="rId2"/>
          <a:stretch>
            <a:fillRect/>
          </a:stretch>
        </p:blipFill>
        <p:spPr bwMode="auto">
          <a:xfrm>
            <a:off x="1417320" y="602118"/>
            <a:ext cx="6309360" cy="5672051"/>
          </a:xfrm>
          <a:prstGeom prst="rect">
            <a:avLst/>
          </a:prstGeom>
          <a:noFill/>
          <a:ln w="9525">
            <a:noFill/>
            <a:headEnd/>
            <a:tailEnd/>
          </a:ln>
        </p:spPr>
      </p:pic>
      <p:sp>
        <p:nvSpPr>
          <p:cNvPr id="6" name="Date Placeholder 3">
            <a:extLst>
              <a:ext uri="{FF2B5EF4-FFF2-40B4-BE49-F238E27FC236}">
                <a16:creationId xmlns:a16="http://schemas.microsoft.com/office/drawing/2014/main" id="{DCFD9F6C-C7CF-4C79-A468-21156A544DC3}"/>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A8250C28-B931-44B4-8B1B-697AD4FA702B}"/>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11</a:t>
            </a:fld>
            <a:endParaRPr lang="en-US"/>
          </a:p>
        </p:txBody>
      </p:sp>
      <p:sp>
        <p:nvSpPr>
          <p:cNvPr id="8" name="Date Placeholder 3">
            <a:extLst>
              <a:ext uri="{FF2B5EF4-FFF2-40B4-BE49-F238E27FC236}">
                <a16:creationId xmlns:a16="http://schemas.microsoft.com/office/drawing/2014/main" id="{2DB5CED6-2067-4524-9161-92358FEF133F}"/>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4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A1CE677C-315A-4779-B428-9BF24D122ED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C1358E52-847A-4505-B55F-4983DE64BB5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12</a:t>
            </a:fld>
            <a:endParaRPr lang="en-US"/>
          </a:p>
        </p:txBody>
      </p:sp>
      <p:sp>
        <p:nvSpPr>
          <p:cNvPr id="5" name="Date Placeholder 3">
            <a:extLst>
              <a:ext uri="{FF2B5EF4-FFF2-40B4-BE49-F238E27FC236}">
                <a16:creationId xmlns:a16="http://schemas.microsoft.com/office/drawing/2014/main" id="{54559094-90DA-4008-8C55-9E012D221C41}"/>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4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C52D46CB-CF83-4E87-B246-3ECBCAF51DB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423E9380-E8F1-4CEE-92F6-B7359A4A1DF1}"/>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13</a:t>
            </a:fld>
            <a:endParaRPr lang="en-US"/>
          </a:p>
        </p:txBody>
      </p:sp>
      <p:sp>
        <p:nvSpPr>
          <p:cNvPr id="5" name="Date Placeholder 3">
            <a:extLst>
              <a:ext uri="{FF2B5EF4-FFF2-40B4-BE49-F238E27FC236}">
                <a16:creationId xmlns:a16="http://schemas.microsoft.com/office/drawing/2014/main" id="{776B76AB-2C71-428F-860D-A3479449B885}"/>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4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D712A874-70A6-4C5A-9A2D-1E73E1E8F6C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CD27CF49-2104-4927-B5E0-BDC7D6AA302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14</a:t>
            </a:fld>
            <a:endParaRPr lang="en-US"/>
          </a:p>
        </p:txBody>
      </p:sp>
      <p:sp>
        <p:nvSpPr>
          <p:cNvPr id="5" name="Date Placeholder 3">
            <a:extLst>
              <a:ext uri="{FF2B5EF4-FFF2-40B4-BE49-F238E27FC236}">
                <a16:creationId xmlns:a16="http://schemas.microsoft.com/office/drawing/2014/main" id="{56C5F4FB-5ED3-4822-A214-29DC54B4B8C6}"/>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4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EE68458B-E7B2-49E0-BE10-CE2FB284BCB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F33BB947-A08D-4942-B77E-CB6CD0CF7038}"/>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15</a:t>
            </a:fld>
            <a:endParaRPr lang="en-US"/>
          </a:p>
        </p:txBody>
      </p:sp>
      <p:sp>
        <p:nvSpPr>
          <p:cNvPr id="5" name="Date Placeholder 3">
            <a:extLst>
              <a:ext uri="{FF2B5EF4-FFF2-40B4-BE49-F238E27FC236}">
                <a16:creationId xmlns:a16="http://schemas.microsoft.com/office/drawing/2014/main" id="{295AEAE6-8750-4CA5-981B-0E4128D2701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4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7DA67C07-50C2-41E3-973F-D142F2652F16}"/>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8C641890-A3A4-455E-85AA-F0760A38B934}"/>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16</a:t>
            </a:fld>
            <a:endParaRPr lang="en-US"/>
          </a:p>
        </p:txBody>
      </p:sp>
      <p:sp>
        <p:nvSpPr>
          <p:cNvPr id="5" name="Date Placeholder 3">
            <a:extLst>
              <a:ext uri="{FF2B5EF4-FFF2-40B4-BE49-F238E27FC236}">
                <a16:creationId xmlns:a16="http://schemas.microsoft.com/office/drawing/2014/main" id="{494302C0-B89E-408D-82D3-5BAD21DE226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4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2C94CAE0-B4F9-4B29-8773-707567FCA4F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7240BAE4-13AE-458D-A8DB-01DA3D9437F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17</a:t>
            </a:fld>
            <a:endParaRPr lang="en-US"/>
          </a:p>
        </p:txBody>
      </p:sp>
      <p:sp>
        <p:nvSpPr>
          <p:cNvPr id="8" name="Date Placeholder 3">
            <a:extLst>
              <a:ext uri="{FF2B5EF4-FFF2-40B4-BE49-F238E27FC236}">
                <a16:creationId xmlns:a16="http://schemas.microsoft.com/office/drawing/2014/main" id="{FE255936-C246-4DD5-BBE1-6422927C9AE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48-1.png"/>
          <p:cNvPicPr>
            <a:picLocks noGrp="1" noChangeAspect="1"/>
          </p:cNvPicPr>
          <p:nvPr/>
        </p:nvPicPr>
        <p:blipFill>
          <a:blip r:embed="rId2"/>
          <a:stretch>
            <a:fillRect/>
          </a:stretch>
        </p:blipFill>
        <p:spPr bwMode="auto">
          <a:xfrm>
            <a:off x="1087437" y="641350"/>
            <a:ext cx="6969125" cy="5575300"/>
          </a:xfrm>
          <a:prstGeom prst="rect">
            <a:avLst/>
          </a:prstGeom>
          <a:noFill/>
          <a:ln w="9525">
            <a:noFill/>
            <a:headEnd/>
            <a:tailEnd/>
          </a:ln>
        </p:spPr>
      </p:pic>
      <p:sp>
        <p:nvSpPr>
          <p:cNvPr id="6" name="Date Placeholder 3">
            <a:extLst>
              <a:ext uri="{FF2B5EF4-FFF2-40B4-BE49-F238E27FC236}">
                <a16:creationId xmlns:a16="http://schemas.microsoft.com/office/drawing/2014/main" id="{DB7F5818-DBAE-4EF1-BF3C-945E4B63FCE6}"/>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5612FBB-09FB-4428-BC35-09EE128E4E18}"/>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18</a:t>
            </a:fld>
            <a:endParaRPr lang="en-US"/>
          </a:p>
        </p:txBody>
      </p:sp>
      <p:sp>
        <p:nvSpPr>
          <p:cNvPr id="8" name="Date Placeholder 3">
            <a:extLst>
              <a:ext uri="{FF2B5EF4-FFF2-40B4-BE49-F238E27FC236}">
                <a16:creationId xmlns:a16="http://schemas.microsoft.com/office/drawing/2014/main" id="{6E08514A-5E1E-45AB-9E00-F16D6AE26AFF}"/>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49-1.png"/>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
        <p:nvSpPr>
          <p:cNvPr id="6" name="Date Placeholder 3">
            <a:extLst>
              <a:ext uri="{FF2B5EF4-FFF2-40B4-BE49-F238E27FC236}">
                <a16:creationId xmlns:a16="http://schemas.microsoft.com/office/drawing/2014/main" id="{1A9B3393-F1F4-49A4-B033-B6167C1FEF4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CDCB11AB-14E6-4EF3-BE64-CB82330616FD}"/>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19</a:t>
            </a:fld>
            <a:endParaRPr lang="en-US"/>
          </a:p>
        </p:txBody>
      </p:sp>
      <p:sp>
        <p:nvSpPr>
          <p:cNvPr id="8" name="Date Placeholder 3">
            <a:extLst>
              <a:ext uri="{FF2B5EF4-FFF2-40B4-BE49-F238E27FC236}">
                <a16:creationId xmlns:a16="http://schemas.microsoft.com/office/drawing/2014/main" id="{A5F4FE69-BA32-4EFA-A817-92AE72017B7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lang="en-US" sz="2800" dirty="0"/>
              <a:t>Community Rapid Assessment - Uganda 1st Round </a:t>
            </a:r>
            <a:br>
              <a:rPr lang="en-US" sz="2800" dirty="0"/>
            </a:br>
            <a:r>
              <a:rPr lang="en-US" sz="2800" dirty="0"/>
              <a:t>All Available Visualizations</a:t>
            </a:r>
          </a:p>
        </p:txBody>
      </p:sp>
      <p:sp>
        <p:nvSpPr>
          <p:cNvPr id="3" name="Subtitle 2"/>
          <p:cNvSpPr>
            <a:spLocks noGrp="1"/>
          </p:cNvSpPr>
          <p:nvPr>
            <p:ph idx="1"/>
          </p:nvPr>
        </p:nvSpPr>
        <p:spPr/>
        <p:txBody>
          <a:bodyPr>
            <a:normAutofit fontScale="92500" lnSpcReduction="20000"/>
          </a:bodyPr>
          <a:lstStyle/>
          <a:p>
            <a:pPr marL="0" indent="0">
              <a:buNone/>
            </a:pPr>
            <a:r>
              <a:rPr lang="en-US" dirty="0"/>
              <a:t>Deliverable Note</a:t>
            </a:r>
          </a:p>
          <a:p>
            <a:r>
              <a:rPr lang="en-US" sz="2400" dirty="0"/>
              <a:t>This deliverable includes all available visualizations for the first round of the CRA study in Uganda.</a:t>
            </a:r>
          </a:p>
          <a:p>
            <a:r>
              <a:rPr lang="en-US" sz="2400" dirty="0"/>
              <a:t>It is included on this PPT all national distributions of the questions, as well as demographics crossings on Rural/Urban Setting, Education, Age, and Language. </a:t>
            </a:r>
          </a:p>
          <a:p>
            <a:r>
              <a:rPr lang="en-US" sz="2400" dirty="0"/>
              <a:t>The data purpose is to make available visualizations for the country office to use as necessary on other documents. </a:t>
            </a:r>
          </a:p>
          <a:p>
            <a:r>
              <a:rPr lang="en-US" sz="2400" dirty="0"/>
              <a:t>This deliverable accompanies a shorter PPT with highlights to note for the round. </a:t>
            </a:r>
          </a:p>
          <a:p>
            <a:r>
              <a:rPr lang="en-US" sz="2400" dirty="0"/>
              <a:t>To facilitate visualization and printing out of the output from the original script each visualization occupies one slide. If needed, the visualization can be directly modified by request or from the script provided on each delivery.</a:t>
            </a:r>
          </a:p>
        </p:txBody>
      </p:sp>
      <p:sp>
        <p:nvSpPr>
          <p:cNvPr id="5" name="Date Placeholder 3">
            <a:extLst>
              <a:ext uri="{FF2B5EF4-FFF2-40B4-BE49-F238E27FC236}">
                <a16:creationId xmlns:a16="http://schemas.microsoft.com/office/drawing/2014/main" id="{CECC4F56-3802-4658-87AE-AAD372A430F4}"/>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6" name="Date Placeholder 3">
            <a:extLst>
              <a:ext uri="{FF2B5EF4-FFF2-40B4-BE49-F238E27FC236}">
                <a16:creationId xmlns:a16="http://schemas.microsoft.com/office/drawing/2014/main" id="{B7559385-9F18-4A3E-AD9F-BED62A8BAFB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a:t>
            </a:fld>
            <a:endParaRPr lang="en-US"/>
          </a:p>
        </p:txBody>
      </p:sp>
      <p:sp>
        <p:nvSpPr>
          <p:cNvPr id="7" name="Date Placeholder 3">
            <a:extLst>
              <a:ext uri="{FF2B5EF4-FFF2-40B4-BE49-F238E27FC236}">
                <a16:creationId xmlns:a16="http://schemas.microsoft.com/office/drawing/2014/main" id="{B194EFFA-D9A1-4E24-9AEF-5458DC69B8CA}"/>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
        <p:nvSpPr>
          <p:cNvPr id="9" name="Date Placeholder 3">
            <a:extLst>
              <a:ext uri="{FF2B5EF4-FFF2-40B4-BE49-F238E27FC236}">
                <a16:creationId xmlns:a16="http://schemas.microsoft.com/office/drawing/2014/main" id="{27B720BE-5C41-4ABB-A238-272F9F58FC83}"/>
              </a:ext>
            </a:extLst>
          </p:cNvPr>
          <p:cNvSpPr txBox="1">
            <a:spLocks/>
          </p:cNvSpPr>
          <p:nvPr/>
        </p:nvSpPr>
        <p:spPr>
          <a:xfrm>
            <a:off x="4410075" y="5751455"/>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solidFill>
                  <a:schemeClr val="bg1"/>
                </a:solidFill>
              </a:rPr>
              <a:t>2</a:t>
            </a:fld>
            <a:endParaRPr lang="en-US">
              <a:solidFill>
                <a:schemeClr val="bg1"/>
              </a:solidFill>
            </a:endParaRPr>
          </a:p>
        </p:txBody>
      </p:sp>
    </p:spTree>
    <p:extLst>
      <p:ext uri="{BB962C8B-B14F-4D97-AF65-F5344CB8AC3E}">
        <p14:creationId xmlns:p14="http://schemas.microsoft.com/office/powerpoint/2010/main" val="399650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0-1.png"/>
          <p:cNvPicPr>
            <a:picLocks noGrp="1" noChangeAspect="1"/>
          </p:cNvPicPr>
          <p:nvPr/>
        </p:nvPicPr>
        <p:blipFill>
          <a:blip r:embed="rId2"/>
          <a:stretch>
            <a:fillRect/>
          </a:stretch>
        </p:blipFill>
        <p:spPr bwMode="auto">
          <a:xfrm>
            <a:off x="762000" y="381000"/>
            <a:ext cx="7620000" cy="6096000"/>
          </a:xfrm>
          <a:prstGeom prst="rect">
            <a:avLst/>
          </a:prstGeom>
          <a:noFill/>
          <a:ln w="9525">
            <a:noFill/>
            <a:headEnd/>
            <a:tailEnd/>
          </a:ln>
        </p:spPr>
      </p:pic>
      <p:sp>
        <p:nvSpPr>
          <p:cNvPr id="6" name="Date Placeholder 3">
            <a:extLst>
              <a:ext uri="{FF2B5EF4-FFF2-40B4-BE49-F238E27FC236}">
                <a16:creationId xmlns:a16="http://schemas.microsoft.com/office/drawing/2014/main" id="{A9417F93-D3E9-45F4-A84E-0C0EECA71F95}"/>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7B435CF-A899-41E4-950E-911B6A172E0A}"/>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20</a:t>
            </a:fld>
            <a:endParaRPr lang="en-US"/>
          </a:p>
        </p:txBody>
      </p:sp>
      <p:sp>
        <p:nvSpPr>
          <p:cNvPr id="8" name="Date Placeholder 3">
            <a:extLst>
              <a:ext uri="{FF2B5EF4-FFF2-40B4-BE49-F238E27FC236}">
                <a16:creationId xmlns:a16="http://schemas.microsoft.com/office/drawing/2014/main" id="{72B77208-F5FC-4FF1-8C5B-42CFF399FBD5}"/>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1-1.png"/>
          <p:cNvPicPr>
            <a:picLocks noGrp="1" noChangeAspect="1"/>
          </p:cNvPicPr>
          <p:nvPr/>
        </p:nvPicPr>
        <p:blipFill>
          <a:blip r:embed="rId2"/>
          <a:stretch>
            <a:fillRect/>
          </a:stretch>
        </p:blipFill>
        <p:spPr bwMode="auto">
          <a:xfrm>
            <a:off x="1391666" y="248666"/>
            <a:ext cx="6360668" cy="6360668"/>
          </a:xfrm>
          <a:prstGeom prst="rect">
            <a:avLst/>
          </a:prstGeom>
          <a:noFill/>
          <a:ln w="9525">
            <a:noFill/>
            <a:headEnd/>
            <a:tailEnd/>
          </a:ln>
        </p:spPr>
      </p:pic>
      <p:sp>
        <p:nvSpPr>
          <p:cNvPr id="6" name="Date Placeholder 3">
            <a:extLst>
              <a:ext uri="{FF2B5EF4-FFF2-40B4-BE49-F238E27FC236}">
                <a16:creationId xmlns:a16="http://schemas.microsoft.com/office/drawing/2014/main" id="{D50F0C1E-7EF2-4669-9958-647E116D28C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330BB1DC-366B-477E-8D90-E6D7EF77B33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21</a:t>
            </a:fld>
            <a:endParaRPr lang="en-US"/>
          </a:p>
        </p:txBody>
      </p:sp>
      <p:sp>
        <p:nvSpPr>
          <p:cNvPr id="8" name="Date Placeholder 3">
            <a:extLst>
              <a:ext uri="{FF2B5EF4-FFF2-40B4-BE49-F238E27FC236}">
                <a16:creationId xmlns:a16="http://schemas.microsoft.com/office/drawing/2014/main" id="{2D00EE92-68EB-4672-9F4B-082C57978CBE}"/>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5F9B2AF-DDB1-4A32-8DD7-44987C4B674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5EF6EFBD-A587-4D29-B535-729530658EA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22</a:t>
            </a:fld>
            <a:endParaRPr lang="en-US"/>
          </a:p>
        </p:txBody>
      </p:sp>
      <p:sp>
        <p:nvSpPr>
          <p:cNvPr id="8" name="Date Placeholder 3">
            <a:extLst>
              <a:ext uri="{FF2B5EF4-FFF2-40B4-BE49-F238E27FC236}">
                <a16:creationId xmlns:a16="http://schemas.microsoft.com/office/drawing/2014/main" id="{20B18CC2-B134-4471-AE6D-BE67EE7749E1}"/>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A849EE19-4EB9-4CF6-AA2C-E3F38C481A4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357F2954-60F6-470D-B6E3-A0C12B97690C}"/>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23</a:t>
            </a:fld>
            <a:endParaRPr lang="en-US"/>
          </a:p>
        </p:txBody>
      </p:sp>
      <p:sp>
        <p:nvSpPr>
          <p:cNvPr id="8" name="Date Placeholder 3">
            <a:extLst>
              <a:ext uri="{FF2B5EF4-FFF2-40B4-BE49-F238E27FC236}">
                <a16:creationId xmlns:a16="http://schemas.microsoft.com/office/drawing/2014/main" id="{DFBA4920-362E-4A34-AA6E-E5E5608B5D3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D81C1409-A0DB-4229-8141-C78E60132BA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083A17FE-A625-4E92-A63A-7EB08948178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24</a:t>
            </a:fld>
            <a:endParaRPr lang="en-US"/>
          </a:p>
        </p:txBody>
      </p:sp>
      <p:sp>
        <p:nvSpPr>
          <p:cNvPr id="8" name="Date Placeholder 3">
            <a:extLst>
              <a:ext uri="{FF2B5EF4-FFF2-40B4-BE49-F238E27FC236}">
                <a16:creationId xmlns:a16="http://schemas.microsoft.com/office/drawing/2014/main" id="{9C68F94E-1DB1-4338-B5B6-C5AABF00CE2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3DE6F729-23E0-4370-8E0F-72565BBA01E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BF1F292-5815-4AA3-9B50-5CEDF91440B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25</a:t>
            </a:fld>
            <a:endParaRPr lang="en-US"/>
          </a:p>
        </p:txBody>
      </p:sp>
      <p:sp>
        <p:nvSpPr>
          <p:cNvPr id="8" name="Date Placeholder 3">
            <a:extLst>
              <a:ext uri="{FF2B5EF4-FFF2-40B4-BE49-F238E27FC236}">
                <a16:creationId xmlns:a16="http://schemas.microsoft.com/office/drawing/2014/main" id="{126462A9-FF0E-4F8A-9206-F59E7F65D7A0}"/>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D5E0924-C07E-4460-B470-9334AF2B4DC2}"/>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664F3A49-5710-42C0-AC8F-7F290D1DD4B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26</a:t>
            </a:fld>
            <a:endParaRPr lang="en-US"/>
          </a:p>
        </p:txBody>
      </p:sp>
      <p:sp>
        <p:nvSpPr>
          <p:cNvPr id="8" name="Date Placeholder 3">
            <a:extLst>
              <a:ext uri="{FF2B5EF4-FFF2-40B4-BE49-F238E27FC236}">
                <a16:creationId xmlns:a16="http://schemas.microsoft.com/office/drawing/2014/main" id="{88E24FAC-64FE-45E7-A94F-1A1A6008C61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5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7F6F5FD-8B20-4803-A1A7-69560C37D39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8EFD36A-6A23-4B7C-AE11-1805B54692CD}"/>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27</a:t>
            </a:fld>
            <a:endParaRPr lang="en-US"/>
          </a:p>
        </p:txBody>
      </p:sp>
      <p:sp>
        <p:nvSpPr>
          <p:cNvPr id="8" name="Date Placeholder 3">
            <a:extLst>
              <a:ext uri="{FF2B5EF4-FFF2-40B4-BE49-F238E27FC236}">
                <a16:creationId xmlns:a16="http://schemas.microsoft.com/office/drawing/2014/main" id="{6192EFD4-9F91-4E1B-8701-B236B0647A00}"/>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1-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F33F143D-7310-44C9-931D-BC389B73609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652B944-A434-4A7F-91F0-D9381F2AA1C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28</a:t>
            </a:fld>
            <a:endParaRPr lang="en-US"/>
          </a:p>
        </p:txBody>
      </p:sp>
      <p:sp>
        <p:nvSpPr>
          <p:cNvPr id="8" name="Date Placeholder 3">
            <a:extLst>
              <a:ext uri="{FF2B5EF4-FFF2-40B4-BE49-F238E27FC236}">
                <a16:creationId xmlns:a16="http://schemas.microsoft.com/office/drawing/2014/main" id="{8829781C-ADE8-48E3-95FF-A9ED156CDED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E821271-038C-44BA-BD47-ED11AFBBB38B}"/>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48B87B7C-E294-4BA1-8588-C90F6E12EDE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29</a:t>
            </a:fld>
            <a:endParaRPr lang="en-US"/>
          </a:p>
        </p:txBody>
      </p:sp>
      <p:sp>
        <p:nvSpPr>
          <p:cNvPr id="8" name="Date Placeholder 3">
            <a:extLst>
              <a:ext uri="{FF2B5EF4-FFF2-40B4-BE49-F238E27FC236}">
                <a16:creationId xmlns:a16="http://schemas.microsoft.com/office/drawing/2014/main" id="{C464DE33-F583-4F00-A877-AAB2791F43E6}"/>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2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2E39D3DC-47FF-49E7-870F-5E126588302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EFAE1A1A-4FEC-431F-A191-CEA0E70C42B2}"/>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a:t>
            </a:fld>
            <a:endParaRPr lang="en-US"/>
          </a:p>
        </p:txBody>
      </p:sp>
      <p:sp>
        <p:nvSpPr>
          <p:cNvPr id="5" name="Date Placeholder 3">
            <a:extLst>
              <a:ext uri="{FF2B5EF4-FFF2-40B4-BE49-F238E27FC236}">
                <a16:creationId xmlns:a16="http://schemas.microsoft.com/office/drawing/2014/main" id="{6D1E09DD-1B46-42D6-ADD1-1C1DCA0D265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6C56AA1-92C0-4722-84B8-01E14024E1F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CD2F77E-A68D-4BA1-A7BF-551A7DDF2A9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30</a:t>
            </a:fld>
            <a:endParaRPr lang="en-US"/>
          </a:p>
        </p:txBody>
      </p:sp>
      <p:sp>
        <p:nvSpPr>
          <p:cNvPr id="8" name="Date Placeholder 3">
            <a:extLst>
              <a:ext uri="{FF2B5EF4-FFF2-40B4-BE49-F238E27FC236}">
                <a16:creationId xmlns:a16="http://schemas.microsoft.com/office/drawing/2014/main" id="{1092E1F7-8951-496E-8194-3695285475D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E14A3660-5336-43CF-B8CD-0A12D5A1341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CCFD1674-E726-4666-B6EC-D394340DE399}"/>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31</a:t>
            </a:fld>
            <a:endParaRPr lang="en-US"/>
          </a:p>
        </p:txBody>
      </p:sp>
      <p:sp>
        <p:nvSpPr>
          <p:cNvPr id="8" name="Date Placeholder 3">
            <a:extLst>
              <a:ext uri="{FF2B5EF4-FFF2-40B4-BE49-F238E27FC236}">
                <a16:creationId xmlns:a16="http://schemas.microsoft.com/office/drawing/2014/main" id="{F63F39F3-FA2F-4CB4-97A3-9F6010E3FC0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90C32AEB-D3AD-43C4-AD0C-B0C68E668E90}"/>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75F0B81A-6B3C-4D3E-B071-7677EF640878}"/>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32</a:t>
            </a:fld>
            <a:endParaRPr lang="en-US"/>
          </a:p>
        </p:txBody>
      </p:sp>
      <p:sp>
        <p:nvSpPr>
          <p:cNvPr id="8" name="Date Placeholder 3">
            <a:extLst>
              <a:ext uri="{FF2B5EF4-FFF2-40B4-BE49-F238E27FC236}">
                <a16:creationId xmlns:a16="http://schemas.microsoft.com/office/drawing/2014/main" id="{35E8383E-BC4A-457E-B66B-E6ACE57DD8D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8-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F652239-5440-486D-A4AB-B3FC1BE8665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D417FE8-995D-48F6-96C8-4F95B5C952C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33</a:t>
            </a:fld>
            <a:endParaRPr lang="en-US"/>
          </a:p>
        </p:txBody>
      </p:sp>
      <p:sp>
        <p:nvSpPr>
          <p:cNvPr id="8" name="Date Placeholder 3">
            <a:extLst>
              <a:ext uri="{FF2B5EF4-FFF2-40B4-BE49-F238E27FC236}">
                <a16:creationId xmlns:a16="http://schemas.microsoft.com/office/drawing/2014/main" id="{C792C269-E985-461F-83B4-254029617E6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6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809874F-35B7-4895-9A92-1F3B95C3793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75ADA620-7679-42B2-A52C-799B32A1F74D}"/>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34</a:t>
            </a:fld>
            <a:endParaRPr lang="en-US"/>
          </a:p>
        </p:txBody>
      </p:sp>
      <p:sp>
        <p:nvSpPr>
          <p:cNvPr id="8" name="Date Placeholder 3">
            <a:extLst>
              <a:ext uri="{FF2B5EF4-FFF2-40B4-BE49-F238E27FC236}">
                <a16:creationId xmlns:a16="http://schemas.microsoft.com/office/drawing/2014/main" id="{A2DC824F-A950-4CD1-9474-9CED16C8ADD0}"/>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828C669-C5B0-4B27-B87A-1B876B01ADB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559EA204-9FFB-4652-ACBC-270CC90E0874}"/>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35</a:t>
            </a:fld>
            <a:endParaRPr lang="en-US"/>
          </a:p>
        </p:txBody>
      </p:sp>
      <p:sp>
        <p:nvSpPr>
          <p:cNvPr id="8" name="Date Placeholder 3">
            <a:extLst>
              <a:ext uri="{FF2B5EF4-FFF2-40B4-BE49-F238E27FC236}">
                <a16:creationId xmlns:a16="http://schemas.microsoft.com/office/drawing/2014/main" id="{8D6A2460-8FC7-48C4-9575-D64879BCA400}"/>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1-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CD56283C-7EA9-4A3F-9F06-978F0878340B}"/>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FDADB301-4334-4620-B2A9-8A870F6D643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36</a:t>
            </a:fld>
            <a:endParaRPr lang="en-US"/>
          </a:p>
        </p:txBody>
      </p:sp>
      <p:sp>
        <p:nvSpPr>
          <p:cNvPr id="8" name="Date Placeholder 3">
            <a:extLst>
              <a:ext uri="{FF2B5EF4-FFF2-40B4-BE49-F238E27FC236}">
                <a16:creationId xmlns:a16="http://schemas.microsoft.com/office/drawing/2014/main" id="{E96AD3FD-F868-416C-81B8-C29558A94F6F}"/>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FFF4933-E22C-4ACD-8ADA-E56ED739EC02}"/>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C53C2510-C9B5-4AE0-B058-D01C3AA94B8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37</a:t>
            </a:fld>
            <a:endParaRPr lang="en-US"/>
          </a:p>
        </p:txBody>
      </p:sp>
      <p:sp>
        <p:nvSpPr>
          <p:cNvPr id="8" name="Date Placeholder 3">
            <a:extLst>
              <a:ext uri="{FF2B5EF4-FFF2-40B4-BE49-F238E27FC236}">
                <a16:creationId xmlns:a16="http://schemas.microsoft.com/office/drawing/2014/main" id="{7020D5B3-1138-489F-B8B3-5AD416D89E7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CF53584C-423E-43AD-82C2-08BD92563FD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88E295A5-B3FD-4777-B751-8258537CB7E2}"/>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38</a:t>
            </a:fld>
            <a:endParaRPr lang="en-US"/>
          </a:p>
        </p:txBody>
      </p:sp>
      <p:sp>
        <p:nvSpPr>
          <p:cNvPr id="8" name="Date Placeholder 3">
            <a:extLst>
              <a:ext uri="{FF2B5EF4-FFF2-40B4-BE49-F238E27FC236}">
                <a16:creationId xmlns:a16="http://schemas.microsoft.com/office/drawing/2014/main" id="{DE73D42E-28DC-4149-9712-0457385D37D0}"/>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B2EC42C-32C6-47A5-BB42-3E964C2903A2}"/>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63B95A88-D0AA-4011-A582-0FB1ECC58AA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39</a:t>
            </a:fld>
            <a:endParaRPr lang="en-US"/>
          </a:p>
        </p:txBody>
      </p:sp>
      <p:sp>
        <p:nvSpPr>
          <p:cNvPr id="8" name="Date Placeholder 3">
            <a:extLst>
              <a:ext uri="{FF2B5EF4-FFF2-40B4-BE49-F238E27FC236}">
                <a16:creationId xmlns:a16="http://schemas.microsoft.com/office/drawing/2014/main" id="{9B6DBB8D-8E98-46E8-9608-8252F1B7C95F}"/>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2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B35E0688-F95E-4E2E-88B5-FE6B590B7165}"/>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61075BD3-50A3-41AF-BBE4-99526757FB0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a:t>
            </a:fld>
            <a:endParaRPr lang="en-US"/>
          </a:p>
        </p:txBody>
      </p:sp>
      <p:sp>
        <p:nvSpPr>
          <p:cNvPr id="5" name="Date Placeholder 3">
            <a:extLst>
              <a:ext uri="{FF2B5EF4-FFF2-40B4-BE49-F238E27FC236}">
                <a16:creationId xmlns:a16="http://schemas.microsoft.com/office/drawing/2014/main" id="{9C58C773-3D92-4496-9FA9-06FBFF72D254}"/>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04946F37-5563-413C-AAED-102621B155C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82B0E481-D5A5-4992-A72C-09F1FC30F6C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40</a:t>
            </a:fld>
            <a:endParaRPr lang="en-US"/>
          </a:p>
        </p:txBody>
      </p:sp>
      <p:sp>
        <p:nvSpPr>
          <p:cNvPr id="8" name="Date Placeholder 3">
            <a:extLst>
              <a:ext uri="{FF2B5EF4-FFF2-40B4-BE49-F238E27FC236}">
                <a16:creationId xmlns:a16="http://schemas.microsoft.com/office/drawing/2014/main" id="{AF630776-A8AB-4735-AA2E-BF02EB121114}"/>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78-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633DF85F-6E52-49F5-9AE9-B432BCC0B4A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52906A3A-CD29-4D65-AA90-81F08419D021}"/>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41</a:t>
            </a:fld>
            <a:endParaRPr lang="en-US"/>
          </a:p>
        </p:txBody>
      </p:sp>
      <p:sp>
        <p:nvSpPr>
          <p:cNvPr id="8" name="Date Placeholder 3">
            <a:extLst>
              <a:ext uri="{FF2B5EF4-FFF2-40B4-BE49-F238E27FC236}">
                <a16:creationId xmlns:a16="http://schemas.microsoft.com/office/drawing/2014/main" id="{895273B1-CC64-4B52-B67C-1C3A32223F5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8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BA4B91E3-A1F6-4D75-A87D-0B1B3BC4C955}"/>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0692ADE0-30E0-47BA-83CE-81180418154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42</a:t>
            </a:fld>
            <a:endParaRPr lang="en-US"/>
          </a:p>
        </p:txBody>
      </p:sp>
      <p:sp>
        <p:nvSpPr>
          <p:cNvPr id="5" name="Date Placeholder 3">
            <a:extLst>
              <a:ext uri="{FF2B5EF4-FFF2-40B4-BE49-F238E27FC236}">
                <a16:creationId xmlns:a16="http://schemas.microsoft.com/office/drawing/2014/main" id="{5E1B167A-E2F8-4175-AF9A-5FAC0F59A8D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81-1.png"/>
          <p:cNvPicPr>
            <a:picLocks noGrp="1" noChangeAspect="1"/>
          </p:cNvPicPr>
          <p:nvPr/>
        </p:nvPicPr>
        <p:blipFill>
          <a:blip r:embed="rId2"/>
          <a:stretch>
            <a:fillRect/>
          </a:stretch>
        </p:blipFill>
        <p:spPr bwMode="auto">
          <a:xfrm>
            <a:off x="961707" y="540766"/>
            <a:ext cx="7220585" cy="5776468"/>
          </a:xfrm>
          <a:prstGeom prst="rect">
            <a:avLst/>
          </a:prstGeom>
          <a:noFill/>
          <a:ln w="9525">
            <a:noFill/>
            <a:headEnd/>
            <a:tailEnd/>
          </a:ln>
        </p:spPr>
      </p:pic>
      <p:sp>
        <p:nvSpPr>
          <p:cNvPr id="3" name="Date Placeholder 3">
            <a:extLst>
              <a:ext uri="{FF2B5EF4-FFF2-40B4-BE49-F238E27FC236}">
                <a16:creationId xmlns:a16="http://schemas.microsoft.com/office/drawing/2014/main" id="{884080A6-71A5-42EE-90F1-4515264119D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D05280D8-6C72-4F4B-870F-EBB50780567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43</a:t>
            </a:fld>
            <a:endParaRPr lang="en-US"/>
          </a:p>
        </p:txBody>
      </p:sp>
      <p:sp>
        <p:nvSpPr>
          <p:cNvPr id="5" name="Date Placeholder 3">
            <a:extLst>
              <a:ext uri="{FF2B5EF4-FFF2-40B4-BE49-F238E27FC236}">
                <a16:creationId xmlns:a16="http://schemas.microsoft.com/office/drawing/2014/main" id="{E10D1C31-1ADF-43E7-ACEB-B7465A1FBDF9}"/>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82-1.png"/>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
        <p:nvSpPr>
          <p:cNvPr id="3" name="Date Placeholder 3">
            <a:extLst>
              <a:ext uri="{FF2B5EF4-FFF2-40B4-BE49-F238E27FC236}">
                <a16:creationId xmlns:a16="http://schemas.microsoft.com/office/drawing/2014/main" id="{256BA1E0-1199-4036-AC87-137E5F23DB7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CC051288-AD9A-44B1-89F4-47AE92A58330}"/>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44</a:t>
            </a:fld>
            <a:endParaRPr lang="en-US"/>
          </a:p>
        </p:txBody>
      </p:sp>
      <p:sp>
        <p:nvSpPr>
          <p:cNvPr id="5" name="Date Placeholder 3">
            <a:extLst>
              <a:ext uri="{FF2B5EF4-FFF2-40B4-BE49-F238E27FC236}">
                <a16:creationId xmlns:a16="http://schemas.microsoft.com/office/drawing/2014/main" id="{EA8479F4-E7DA-48F1-8548-874DA924535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83-1.png"/>
          <p:cNvPicPr>
            <a:picLocks noGrp="1" noChangeAspect="1"/>
          </p:cNvPicPr>
          <p:nvPr/>
        </p:nvPicPr>
        <p:blipFill>
          <a:blip r:embed="rId2"/>
          <a:stretch>
            <a:fillRect/>
          </a:stretch>
        </p:blipFill>
        <p:spPr bwMode="auto">
          <a:xfrm>
            <a:off x="1021715" y="588772"/>
            <a:ext cx="7100570" cy="5680456"/>
          </a:xfrm>
          <a:prstGeom prst="rect">
            <a:avLst/>
          </a:prstGeom>
          <a:noFill/>
          <a:ln w="9525">
            <a:noFill/>
            <a:headEnd/>
            <a:tailEnd/>
          </a:ln>
        </p:spPr>
      </p:pic>
      <p:sp>
        <p:nvSpPr>
          <p:cNvPr id="3" name="Date Placeholder 3">
            <a:extLst>
              <a:ext uri="{FF2B5EF4-FFF2-40B4-BE49-F238E27FC236}">
                <a16:creationId xmlns:a16="http://schemas.microsoft.com/office/drawing/2014/main" id="{88D501A0-3B58-469D-B6C5-12D8F168C37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ED461308-37E1-47ED-92D4-554F110B860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45</a:t>
            </a:fld>
            <a:endParaRPr lang="en-US"/>
          </a:p>
        </p:txBody>
      </p:sp>
      <p:sp>
        <p:nvSpPr>
          <p:cNvPr id="5" name="Date Placeholder 3">
            <a:extLst>
              <a:ext uri="{FF2B5EF4-FFF2-40B4-BE49-F238E27FC236}">
                <a16:creationId xmlns:a16="http://schemas.microsoft.com/office/drawing/2014/main" id="{5AA9925A-4BDD-4046-8769-1B7274E5F18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84-1.png"/>
          <p:cNvPicPr>
            <a:picLocks noGrp="1" noChangeAspect="1"/>
          </p:cNvPicPr>
          <p:nvPr/>
        </p:nvPicPr>
        <p:blipFill>
          <a:blip r:embed="rId2"/>
          <a:stretch>
            <a:fillRect/>
          </a:stretch>
        </p:blipFill>
        <p:spPr bwMode="auto">
          <a:xfrm>
            <a:off x="1009015" y="578612"/>
            <a:ext cx="7125970" cy="5700776"/>
          </a:xfrm>
          <a:prstGeom prst="rect">
            <a:avLst/>
          </a:prstGeom>
          <a:noFill/>
          <a:ln w="9525">
            <a:noFill/>
            <a:headEnd/>
            <a:tailEnd/>
          </a:ln>
        </p:spPr>
      </p:pic>
      <p:sp>
        <p:nvSpPr>
          <p:cNvPr id="3" name="Date Placeholder 3">
            <a:extLst>
              <a:ext uri="{FF2B5EF4-FFF2-40B4-BE49-F238E27FC236}">
                <a16:creationId xmlns:a16="http://schemas.microsoft.com/office/drawing/2014/main" id="{241ED70D-BB71-41D1-A951-9AFD3BD20CE3}"/>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2012EC92-7377-4763-8E55-F69AE3DD0F20}"/>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46</a:t>
            </a:fld>
            <a:endParaRPr lang="en-US"/>
          </a:p>
        </p:txBody>
      </p:sp>
      <p:sp>
        <p:nvSpPr>
          <p:cNvPr id="5" name="Date Placeholder 3">
            <a:extLst>
              <a:ext uri="{FF2B5EF4-FFF2-40B4-BE49-F238E27FC236}">
                <a16:creationId xmlns:a16="http://schemas.microsoft.com/office/drawing/2014/main" id="{F017D37D-EDEC-4D14-9251-C71E19CEEFDA}"/>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8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458DF53-24F5-4965-B756-7999D2D1915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7B43AD19-B091-4A71-A191-ECBAD1520CE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47</a:t>
            </a:fld>
            <a:endParaRPr lang="en-US"/>
          </a:p>
        </p:txBody>
      </p:sp>
      <p:sp>
        <p:nvSpPr>
          <p:cNvPr id="8" name="Date Placeholder 3">
            <a:extLst>
              <a:ext uri="{FF2B5EF4-FFF2-40B4-BE49-F238E27FC236}">
                <a16:creationId xmlns:a16="http://schemas.microsoft.com/office/drawing/2014/main" id="{695D29E3-9C87-41FD-98FB-7E7472D70FA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93484A-7F98-4578-A9D6-B3B1D358EDDE}"/>
              </a:ext>
            </a:extLst>
          </p:cNvPr>
          <p:cNvPicPr>
            <a:picLocks noChangeAspect="1"/>
          </p:cNvPicPr>
          <p:nvPr/>
        </p:nvPicPr>
        <p:blipFill>
          <a:blip r:embed="rId2"/>
          <a:stretch>
            <a:fillRect/>
          </a:stretch>
        </p:blipFill>
        <p:spPr>
          <a:xfrm>
            <a:off x="410095" y="1086143"/>
            <a:ext cx="8323809" cy="4685714"/>
          </a:xfrm>
          <a:prstGeom prst="rect">
            <a:avLst/>
          </a:prstGeom>
        </p:spPr>
      </p:pic>
      <p:sp>
        <p:nvSpPr>
          <p:cNvPr id="8" name="Date Placeholder 3">
            <a:extLst>
              <a:ext uri="{FF2B5EF4-FFF2-40B4-BE49-F238E27FC236}">
                <a16:creationId xmlns:a16="http://schemas.microsoft.com/office/drawing/2014/main" id="{78BFE53D-E6DA-4977-9D1F-3D1C5BEFCEC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9" name="Date Placeholder 3">
            <a:extLst>
              <a:ext uri="{FF2B5EF4-FFF2-40B4-BE49-F238E27FC236}">
                <a16:creationId xmlns:a16="http://schemas.microsoft.com/office/drawing/2014/main" id="{697024F0-D0D8-4472-9E9B-EAF3CF5FC6BA}"/>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48</a:t>
            </a:fld>
            <a:endParaRPr lang="en-US"/>
          </a:p>
        </p:txBody>
      </p:sp>
      <p:sp>
        <p:nvSpPr>
          <p:cNvPr id="10" name="Date Placeholder 3">
            <a:extLst>
              <a:ext uri="{FF2B5EF4-FFF2-40B4-BE49-F238E27FC236}">
                <a16:creationId xmlns:a16="http://schemas.microsoft.com/office/drawing/2014/main" id="{076D7007-6A04-43FD-9034-C3E9CE599F1F}"/>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88-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B21E5DDE-F572-4D81-9C9D-45CC5DDD164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F5C775A3-9377-4783-AB88-368DC340FB9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49</a:t>
            </a:fld>
            <a:endParaRPr lang="en-US"/>
          </a:p>
        </p:txBody>
      </p:sp>
      <p:sp>
        <p:nvSpPr>
          <p:cNvPr id="8" name="Date Placeholder 3">
            <a:extLst>
              <a:ext uri="{FF2B5EF4-FFF2-40B4-BE49-F238E27FC236}">
                <a16:creationId xmlns:a16="http://schemas.microsoft.com/office/drawing/2014/main" id="{2BCFBADC-7336-4B06-9FA6-AD7EC81B3235}"/>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3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3" name="Date Placeholder 3">
            <a:extLst>
              <a:ext uri="{FF2B5EF4-FFF2-40B4-BE49-F238E27FC236}">
                <a16:creationId xmlns:a16="http://schemas.microsoft.com/office/drawing/2014/main" id="{69ED72B6-25DC-41C6-85BD-5E5146754ED5}"/>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E12BB9FA-83EE-43B9-B174-3C2F66C7DCA9}"/>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a:t>
            </a:fld>
            <a:endParaRPr lang="en-US"/>
          </a:p>
        </p:txBody>
      </p:sp>
      <p:sp>
        <p:nvSpPr>
          <p:cNvPr id="5" name="Date Placeholder 3">
            <a:extLst>
              <a:ext uri="{FF2B5EF4-FFF2-40B4-BE49-F238E27FC236}">
                <a16:creationId xmlns:a16="http://schemas.microsoft.com/office/drawing/2014/main" id="{F3367192-C21D-4FBB-9BC6-6F23854372A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8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8A30A9F-F733-434D-AAE3-857FF1563432}"/>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EEEA7B19-6302-4EA0-9BD4-D98BC61CDB6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50</a:t>
            </a:fld>
            <a:endParaRPr lang="en-US"/>
          </a:p>
        </p:txBody>
      </p:sp>
      <p:sp>
        <p:nvSpPr>
          <p:cNvPr id="8" name="Date Placeholder 3">
            <a:extLst>
              <a:ext uri="{FF2B5EF4-FFF2-40B4-BE49-F238E27FC236}">
                <a16:creationId xmlns:a16="http://schemas.microsoft.com/office/drawing/2014/main" id="{BCCCEB4E-7727-4CB8-875E-189F5A3C9B7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FBA8E25-C8B7-4093-B3BF-5DA015645EA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E63814B-BEE3-4562-B62B-2F45BA20097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51</a:t>
            </a:fld>
            <a:endParaRPr lang="en-US"/>
          </a:p>
        </p:txBody>
      </p:sp>
      <p:sp>
        <p:nvSpPr>
          <p:cNvPr id="8" name="Date Placeholder 3">
            <a:extLst>
              <a:ext uri="{FF2B5EF4-FFF2-40B4-BE49-F238E27FC236}">
                <a16:creationId xmlns:a16="http://schemas.microsoft.com/office/drawing/2014/main" id="{5C2F8D90-1A9B-40D1-84AD-7FED4B7A8EDD}"/>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60416846-1A5A-47CD-9030-9F47D0FE002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2DD2917D-F48E-41C4-8539-B380E2CA09D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52</a:t>
            </a:fld>
            <a:endParaRPr lang="en-US"/>
          </a:p>
        </p:txBody>
      </p:sp>
      <p:sp>
        <p:nvSpPr>
          <p:cNvPr id="8" name="Date Placeholder 3">
            <a:extLst>
              <a:ext uri="{FF2B5EF4-FFF2-40B4-BE49-F238E27FC236}">
                <a16:creationId xmlns:a16="http://schemas.microsoft.com/office/drawing/2014/main" id="{A8FFF9BA-CF56-4B21-A044-317D9B7A4D3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ECF6DC55-C6F9-4AB5-BE02-6B9B66DB0EF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E64730E-4954-41F8-8524-F8485255B9F9}"/>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53</a:t>
            </a:fld>
            <a:endParaRPr lang="en-US"/>
          </a:p>
        </p:txBody>
      </p:sp>
      <p:sp>
        <p:nvSpPr>
          <p:cNvPr id="8" name="Date Placeholder 3">
            <a:extLst>
              <a:ext uri="{FF2B5EF4-FFF2-40B4-BE49-F238E27FC236}">
                <a16:creationId xmlns:a16="http://schemas.microsoft.com/office/drawing/2014/main" id="{F10A997B-6FC8-4DD9-A852-78BF0C7E8FB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BC5E92F-22EA-499E-A986-6D710B54D00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4B120A92-801B-4F19-AD22-233673EF8794}"/>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54</a:t>
            </a:fld>
            <a:endParaRPr lang="en-US"/>
          </a:p>
        </p:txBody>
      </p:sp>
      <p:sp>
        <p:nvSpPr>
          <p:cNvPr id="8" name="Date Placeholder 3">
            <a:extLst>
              <a:ext uri="{FF2B5EF4-FFF2-40B4-BE49-F238E27FC236}">
                <a16:creationId xmlns:a16="http://schemas.microsoft.com/office/drawing/2014/main" id="{462BC083-45E6-4B57-917F-0342D25F00BE}"/>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969D89FD-609A-48C0-BC01-0D8CB4073C43}"/>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C4CB4E0B-70BB-4AF6-9462-EE3486EC6F0B}"/>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55</a:t>
            </a:fld>
            <a:endParaRPr lang="en-US"/>
          </a:p>
        </p:txBody>
      </p:sp>
      <p:sp>
        <p:nvSpPr>
          <p:cNvPr id="8" name="Date Placeholder 3">
            <a:extLst>
              <a:ext uri="{FF2B5EF4-FFF2-40B4-BE49-F238E27FC236}">
                <a16:creationId xmlns:a16="http://schemas.microsoft.com/office/drawing/2014/main" id="{F197A3E8-49A4-485B-BD15-2C6B030E3EF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F4878F87-2B1B-4379-909B-5C6C4B2CFD5B}"/>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EADAEB89-1D55-4557-8F10-6B8396B1977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56</a:t>
            </a:fld>
            <a:endParaRPr lang="en-US"/>
          </a:p>
        </p:txBody>
      </p:sp>
      <p:sp>
        <p:nvSpPr>
          <p:cNvPr id="8" name="Date Placeholder 3">
            <a:extLst>
              <a:ext uri="{FF2B5EF4-FFF2-40B4-BE49-F238E27FC236}">
                <a16:creationId xmlns:a16="http://schemas.microsoft.com/office/drawing/2014/main" id="{BFC2DA92-2417-48C6-A366-D9D34AAB9D64}"/>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9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9D449B21-A5EE-480A-87EA-98611059AC96}"/>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AD63B44-0524-4B51-8922-C6AFF9AA1849}"/>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57</a:t>
            </a:fld>
            <a:endParaRPr lang="en-US"/>
          </a:p>
        </p:txBody>
      </p:sp>
      <p:sp>
        <p:nvSpPr>
          <p:cNvPr id="8" name="Date Placeholder 3">
            <a:extLst>
              <a:ext uri="{FF2B5EF4-FFF2-40B4-BE49-F238E27FC236}">
                <a16:creationId xmlns:a16="http://schemas.microsoft.com/office/drawing/2014/main" id="{86F69E46-5906-443B-AF88-DF4F1DF95C6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1-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C92E8CD4-2391-453B-8883-02FC8351245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4914723-88FD-4FA3-B375-BB2DCD8AE3D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58</a:t>
            </a:fld>
            <a:endParaRPr lang="en-US"/>
          </a:p>
        </p:txBody>
      </p:sp>
      <p:sp>
        <p:nvSpPr>
          <p:cNvPr id="8" name="Date Placeholder 3">
            <a:extLst>
              <a:ext uri="{FF2B5EF4-FFF2-40B4-BE49-F238E27FC236}">
                <a16:creationId xmlns:a16="http://schemas.microsoft.com/office/drawing/2014/main" id="{39BBAD9A-6AFE-44D2-8689-297760BB9884}"/>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1207DC7C-B2D1-43FD-B618-A6DEB88BE18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C20975F-AA23-4A78-973A-AB1451EF1B62}"/>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59</a:t>
            </a:fld>
            <a:endParaRPr lang="en-US"/>
          </a:p>
        </p:txBody>
      </p:sp>
      <p:sp>
        <p:nvSpPr>
          <p:cNvPr id="8" name="Date Placeholder 3">
            <a:extLst>
              <a:ext uri="{FF2B5EF4-FFF2-40B4-BE49-F238E27FC236}">
                <a16:creationId xmlns:a16="http://schemas.microsoft.com/office/drawing/2014/main" id="{1A8B89C4-3060-4227-B79C-8CA4C902DE85}"/>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ganda_CRA_files/figure-pptx/unnamed-chunk-3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
        <p:nvSpPr>
          <p:cNvPr id="3" name="Date Placeholder 3">
            <a:extLst>
              <a:ext uri="{FF2B5EF4-FFF2-40B4-BE49-F238E27FC236}">
                <a16:creationId xmlns:a16="http://schemas.microsoft.com/office/drawing/2014/main" id="{11567172-8DB2-4EB0-90CB-44D2D51F57C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4" name="Date Placeholder 3">
            <a:extLst>
              <a:ext uri="{FF2B5EF4-FFF2-40B4-BE49-F238E27FC236}">
                <a16:creationId xmlns:a16="http://schemas.microsoft.com/office/drawing/2014/main" id="{A9DC743C-C39D-45F2-B532-9ADEB9543B8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a:t>
            </a:fld>
            <a:endParaRPr lang="en-US"/>
          </a:p>
        </p:txBody>
      </p:sp>
      <p:sp>
        <p:nvSpPr>
          <p:cNvPr id="5" name="Date Placeholder 3">
            <a:extLst>
              <a:ext uri="{FF2B5EF4-FFF2-40B4-BE49-F238E27FC236}">
                <a16:creationId xmlns:a16="http://schemas.microsoft.com/office/drawing/2014/main" id="{DC96688B-A985-4331-9DDB-028D702D7641}"/>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E6D961DB-8EF8-4AE4-9B92-30941B2800B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F750293B-5EE9-4BDF-ACEC-733AA5EA2A00}"/>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60</a:t>
            </a:fld>
            <a:endParaRPr lang="en-US"/>
          </a:p>
        </p:txBody>
      </p:sp>
      <p:sp>
        <p:nvSpPr>
          <p:cNvPr id="8" name="Date Placeholder 3">
            <a:extLst>
              <a:ext uri="{FF2B5EF4-FFF2-40B4-BE49-F238E27FC236}">
                <a16:creationId xmlns:a16="http://schemas.microsoft.com/office/drawing/2014/main" id="{26F9B0BB-00EF-4C09-95FA-38F56ED0CED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5AC337B-384D-49C9-934F-89E239927954}"/>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5D4A613B-256E-49E6-8C58-076F0F385BB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61</a:t>
            </a:fld>
            <a:endParaRPr lang="en-US"/>
          </a:p>
        </p:txBody>
      </p:sp>
      <p:sp>
        <p:nvSpPr>
          <p:cNvPr id="8" name="Date Placeholder 3">
            <a:extLst>
              <a:ext uri="{FF2B5EF4-FFF2-40B4-BE49-F238E27FC236}">
                <a16:creationId xmlns:a16="http://schemas.microsoft.com/office/drawing/2014/main" id="{A0CF822F-CA46-4B9D-8EF0-D331774F6C5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6C664B96-AFED-45B4-863A-8FE4A73D4AC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33D5542C-9842-4F45-B6BC-CCA1232A1A62}"/>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62</a:t>
            </a:fld>
            <a:endParaRPr lang="en-US"/>
          </a:p>
        </p:txBody>
      </p:sp>
      <p:sp>
        <p:nvSpPr>
          <p:cNvPr id="8" name="Date Placeholder 3">
            <a:extLst>
              <a:ext uri="{FF2B5EF4-FFF2-40B4-BE49-F238E27FC236}">
                <a16:creationId xmlns:a16="http://schemas.microsoft.com/office/drawing/2014/main" id="{7E46BF5E-B9E4-4AF0-BFDD-CD25BEC729FE}"/>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8-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52B24AD-10AA-44FB-8792-5BB5C5EEC7E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8D931100-B0A4-4470-AE0E-3B1E71AE1B2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63</a:t>
            </a:fld>
            <a:endParaRPr lang="en-US"/>
          </a:p>
        </p:txBody>
      </p:sp>
      <p:sp>
        <p:nvSpPr>
          <p:cNvPr id="8" name="Date Placeholder 3">
            <a:extLst>
              <a:ext uri="{FF2B5EF4-FFF2-40B4-BE49-F238E27FC236}">
                <a16:creationId xmlns:a16="http://schemas.microsoft.com/office/drawing/2014/main" id="{925CAE3F-300D-4EFF-B95A-871AB22F272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0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07259256-AAA1-418D-96F1-49868E15999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FCBF9230-73CC-4CDF-ABDC-151FEA7A4C0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64</a:t>
            </a:fld>
            <a:endParaRPr lang="en-US"/>
          </a:p>
        </p:txBody>
      </p:sp>
      <p:sp>
        <p:nvSpPr>
          <p:cNvPr id="8" name="Date Placeholder 3">
            <a:extLst>
              <a:ext uri="{FF2B5EF4-FFF2-40B4-BE49-F238E27FC236}">
                <a16:creationId xmlns:a16="http://schemas.microsoft.com/office/drawing/2014/main" id="{4262BC7C-E055-47D4-877D-0401CE759504}"/>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6E7A0A8-81E0-48BB-A0B8-77CC90E8766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1F9166EC-D23D-4FC7-BBE4-75243E245BA3}"/>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65</a:t>
            </a:fld>
            <a:endParaRPr lang="en-US"/>
          </a:p>
        </p:txBody>
      </p:sp>
      <p:sp>
        <p:nvSpPr>
          <p:cNvPr id="8" name="Date Placeholder 3">
            <a:extLst>
              <a:ext uri="{FF2B5EF4-FFF2-40B4-BE49-F238E27FC236}">
                <a16:creationId xmlns:a16="http://schemas.microsoft.com/office/drawing/2014/main" id="{684EAC93-7F75-438E-BAB7-F72ADF115B3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1-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CC6F90A-825A-4869-9CA3-0D605E4E14E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244ACD76-EB26-4D5D-BA32-D606BB25B88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66</a:t>
            </a:fld>
            <a:endParaRPr lang="en-US"/>
          </a:p>
        </p:txBody>
      </p:sp>
      <p:sp>
        <p:nvSpPr>
          <p:cNvPr id="8" name="Date Placeholder 3">
            <a:extLst>
              <a:ext uri="{FF2B5EF4-FFF2-40B4-BE49-F238E27FC236}">
                <a16:creationId xmlns:a16="http://schemas.microsoft.com/office/drawing/2014/main" id="{31FA80DE-F96A-4D5B-A7AE-5C9EF9A1A999}"/>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A708B5E-C4E2-4453-B9C1-FB8CC336094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65114F7C-DE5C-4FBC-A8D6-BB94BE3A04D2}"/>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67</a:t>
            </a:fld>
            <a:endParaRPr lang="en-US"/>
          </a:p>
        </p:txBody>
      </p:sp>
      <p:sp>
        <p:nvSpPr>
          <p:cNvPr id="8" name="Date Placeholder 3">
            <a:extLst>
              <a:ext uri="{FF2B5EF4-FFF2-40B4-BE49-F238E27FC236}">
                <a16:creationId xmlns:a16="http://schemas.microsoft.com/office/drawing/2014/main" id="{82518DA8-8C67-4C6D-B913-3D4E6AB826DD}"/>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78611A26-0C83-4708-94F4-5A71EF014920}"/>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A6D9EBAE-8E01-4D27-B4C3-7B9B075F3CE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68</a:t>
            </a:fld>
            <a:endParaRPr lang="en-US"/>
          </a:p>
        </p:txBody>
      </p:sp>
      <p:sp>
        <p:nvSpPr>
          <p:cNvPr id="8" name="Date Placeholder 3">
            <a:extLst>
              <a:ext uri="{FF2B5EF4-FFF2-40B4-BE49-F238E27FC236}">
                <a16:creationId xmlns:a16="http://schemas.microsoft.com/office/drawing/2014/main" id="{0646740E-606A-47FD-B74A-7D0DF2134B1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6AD4C4EA-2C8D-4DC6-8514-4D4BD650A7B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42DE42D3-ABE5-4401-8ACD-89C7824081D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69</a:t>
            </a:fld>
            <a:endParaRPr lang="en-US"/>
          </a:p>
        </p:txBody>
      </p:sp>
      <p:sp>
        <p:nvSpPr>
          <p:cNvPr id="8" name="Date Placeholder 3">
            <a:extLst>
              <a:ext uri="{FF2B5EF4-FFF2-40B4-BE49-F238E27FC236}">
                <a16:creationId xmlns:a16="http://schemas.microsoft.com/office/drawing/2014/main" id="{86F080D0-82EA-4E6B-BDAA-B842754B67A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3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1711B07C-8EC7-4B7C-BB14-3482EA9020A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86979E7D-E616-4412-83EF-D0A306FA5F14}"/>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a:t>
            </a:fld>
            <a:endParaRPr lang="en-US"/>
          </a:p>
        </p:txBody>
      </p:sp>
      <p:sp>
        <p:nvSpPr>
          <p:cNvPr id="8" name="Date Placeholder 3">
            <a:extLst>
              <a:ext uri="{FF2B5EF4-FFF2-40B4-BE49-F238E27FC236}">
                <a16:creationId xmlns:a16="http://schemas.microsoft.com/office/drawing/2014/main" id="{29AF1782-C544-4A60-8C99-4896FBE08669}"/>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BB7FCA60-68F2-4E87-994C-E9FDB99612E7}"/>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0C77C3E6-69D1-4171-A0E9-51E3AEF339D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70</a:t>
            </a:fld>
            <a:endParaRPr lang="en-US"/>
          </a:p>
        </p:txBody>
      </p:sp>
      <p:sp>
        <p:nvSpPr>
          <p:cNvPr id="8" name="Date Placeholder 3">
            <a:extLst>
              <a:ext uri="{FF2B5EF4-FFF2-40B4-BE49-F238E27FC236}">
                <a16:creationId xmlns:a16="http://schemas.microsoft.com/office/drawing/2014/main" id="{62788314-B9CF-4FA1-BA7A-4E776AA0CBA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18-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E4E12087-6150-481F-A759-879996FB2C8C}"/>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E9D034F8-0597-4D2C-8CA6-DD736A74FDEB}"/>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71</a:t>
            </a:fld>
            <a:endParaRPr lang="en-US"/>
          </a:p>
        </p:txBody>
      </p:sp>
      <p:sp>
        <p:nvSpPr>
          <p:cNvPr id="8" name="Date Placeholder 3">
            <a:extLst>
              <a:ext uri="{FF2B5EF4-FFF2-40B4-BE49-F238E27FC236}">
                <a16:creationId xmlns:a16="http://schemas.microsoft.com/office/drawing/2014/main" id="{A14B2A85-800C-4CE3-BC3E-16C7EAAD08D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99DF8526-0743-4158-899F-D63686EFFE00}"/>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D7E3D710-7F2C-4631-8151-F4199455E480}"/>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72</a:t>
            </a:fld>
            <a:endParaRPr lang="en-US"/>
          </a:p>
        </p:txBody>
      </p:sp>
      <p:sp>
        <p:nvSpPr>
          <p:cNvPr id="8" name="Date Placeholder 3">
            <a:extLst>
              <a:ext uri="{FF2B5EF4-FFF2-40B4-BE49-F238E27FC236}">
                <a16:creationId xmlns:a16="http://schemas.microsoft.com/office/drawing/2014/main" id="{3EBB5602-8826-48B4-AE5D-8667837B77CD}"/>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C29A9316-CEC4-4A1D-8E80-61E8ED96665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0E5D39AA-28A1-4155-8B81-2B60FA6D4648}"/>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73</a:t>
            </a:fld>
            <a:endParaRPr lang="en-US"/>
          </a:p>
        </p:txBody>
      </p:sp>
      <p:sp>
        <p:nvSpPr>
          <p:cNvPr id="8" name="Date Placeholder 3">
            <a:extLst>
              <a:ext uri="{FF2B5EF4-FFF2-40B4-BE49-F238E27FC236}">
                <a16:creationId xmlns:a16="http://schemas.microsoft.com/office/drawing/2014/main" id="{D76F8765-BBE5-435D-BEEC-6AE7638E474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A14EEC16-95DF-467E-ABBD-B7AF8BF6CD92}"/>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59B9AD9E-A2D8-4338-A610-91FF2FD12B8C}"/>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74</a:t>
            </a:fld>
            <a:endParaRPr lang="en-US"/>
          </a:p>
        </p:txBody>
      </p:sp>
      <p:sp>
        <p:nvSpPr>
          <p:cNvPr id="8" name="Date Placeholder 3">
            <a:extLst>
              <a:ext uri="{FF2B5EF4-FFF2-40B4-BE49-F238E27FC236}">
                <a16:creationId xmlns:a16="http://schemas.microsoft.com/office/drawing/2014/main" id="{83EFC0D0-9898-4AF0-9BD0-78585772F0F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2F36058-8DB6-4866-8188-E40102CE6FC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6713DD10-354C-40A1-9E33-3120A127092C}"/>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75</a:t>
            </a:fld>
            <a:endParaRPr lang="en-US"/>
          </a:p>
        </p:txBody>
      </p:sp>
      <p:sp>
        <p:nvSpPr>
          <p:cNvPr id="8" name="Date Placeholder 3">
            <a:extLst>
              <a:ext uri="{FF2B5EF4-FFF2-40B4-BE49-F238E27FC236}">
                <a16:creationId xmlns:a16="http://schemas.microsoft.com/office/drawing/2014/main" id="{9AE67F7F-0770-4B7B-ADF9-0E7DD5E2C3B5}"/>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14F912D-7276-40D1-A30C-FE877C4C16E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BF23A567-9DAD-473C-BCFF-A6CD81C90999}"/>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76</a:t>
            </a:fld>
            <a:endParaRPr lang="en-US"/>
          </a:p>
        </p:txBody>
      </p:sp>
      <p:sp>
        <p:nvSpPr>
          <p:cNvPr id="8" name="Date Placeholder 3">
            <a:extLst>
              <a:ext uri="{FF2B5EF4-FFF2-40B4-BE49-F238E27FC236}">
                <a16:creationId xmlns:a16="http://schemas.microsoft.com/office/drawing/2014/main" id="{5FEED1D6-D5EB-492A-BA25-DB32685C8919}"/>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FD79416D-D54E-4767-BEEC-1B16C0E59851}"/>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A81F85AC-DA11-491B-8F5D-0EDEA94F7018}"/>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77</a:t>
            </a:fld>
            <a:endParaRPr lang="en-US"/>
          </a:p>
        </p:txBody>
      </p:sp>
      <p:sp>
        <p:nvSpPr>
          <p:cNvPr id="8" name="Date Placeholder 3">
            <a:extLst>
              <a:ext uri="{FF2B5EF4-FFF2-40B4-BE49-F238E27FC236}">
                <a16:creationId xmlns:a16="http://schemas.microsoft.com/office/drawing/2014/main" id="{08A090F4-DBFF-4C65-805A-E3A432C3E729}"/>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8-1.png"/>
          <p:cNvPicPr>
            <a:picLocks noGrp="1" noChangeAspect="1"/>
          </p:cNvPicPr>
          <p:nvPr/>
        </p:nvPicPr>
        <p:blipFill>
          <a:blip r:embed="rId2"/>
          <a:stretch>
            <a:fillRect/>
          </a:stretch>
        </p:blipFill>
        <p:spPr bwMode="auto">
          <a:xfrm>
            <a:off x="885825" y="480060"/>
            <a:ext cx="7372350" cy="5897880"/>
          </a:xfrm>
          <a:prstGeom prst="rect">
            <a:avLst/>
          </a:prstGeom>
          <a:noFill/>
          <a:ln w="9525">
            <a:noFill/>
            <a:headEnd/>
            <a:tailEnd/>
          </a:ln>
        </p:spPr>
      </p:pic>
      <p:sp>
        <p:nvSpPr>
          <p:cNvPr id="6" name="Date Placeholder 3">
            <a:extLst>
              <a:ext uri="{FF2B5EF4-FFF2-40B4-BE49-F238E27FC236}">
                <a16:creationId xmlns:a16="http://schemas.microsoft.com/office/drawing/2014/main" id="{8064F5E7-2469-42A9-A377-5109FBC2F74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08EEC682-4177-480A-BAF9-6939F947CD34}"/>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78</a:t>
            </a:fld>
            <a:endParaRPr lang="en-US"/>
          </a:p>
        </p:txBody>
      </p:sp>
      <p:sp>
        <p:nvSpPr>
          <p:cNvPr id="8" name="Date Placeholder 3">
            <a:extLst>
              <a:ext uri="{FF2B5EF4-FFF2-40B4-BE49-F238E27FC236}">
                <a16:creationId xmlns:a16="http://schemas.microsoft.com/office/drawing/2014/main" id="{925BC7AD-607D-4086-BC1B-D8F6B41E07C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29-1.png"/>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
        <p:nvSpPr>
          <p:cNvPr id="6" name="Date Placeholder 3">
            <a:extLst>
              <a:ext uri="{FF2B5EF4-FFF2-40B4-BE49-F238E27FC236}">
                <a16:creationId xmlns:a16="http://schemas.microsoft.com/office/drawing/2014/main" id="{00DBCEB6-D2C1-4707-B9FB-88835F04C586}"/>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FE7DB220-4722-4DAA-8517-72855FB8C894}"/>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79</a:t>
            </a:fld>
            <a:endParaRPr lang="en-US"/>
          </a:p>
        </p:txBody>
      </p:sp>
      <p:sp>
        <p:nvSpPr>
          <p:cNvPr id="8" name="Date Placeholder 3">
            <a:extLst>
              <a:ext uri="{FF2B5EF4-FFF2-40B4-BE49-F238E27FC236}">
                <a16:creationId xmlns:a16="http://schemas.microsoft.com/office/drawing/2014/main" id="{DD666DE2-2337-4B1A-AE7D-A08E757F8C3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3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DB8D8367-652F-49E8-9489-AE166A1EA24B}"/>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3CDFE96B-0196-4EAA-AA74-30792F059C2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a:t>
            </a:fld>
            <a:endParaRPr lang="en-US"/>
          </a:p>
        </p:txBody>
      </p:sp>
      <p:sp>
        <p:nvSpPr>
          <p:cNvPr id="8" name="Date Placeholder 3">
            <a:extLst>
              <a:ext uri="{FF2B5EF4-FFF2-40B4-BE49-F238E27FC236}">
                <a16:creationId xmlns:a16="http://schemas.microsoft.com/office/drawing/2014/main" id="{200603FF-3838-40AE-942F-ABBFBDB97DB1}"/>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0-1.png"/>
          <p:cNvPicPr>
            <a:picLocks noGrp="1" noChangeAspect="1"/>
          </p:cNvPicPr>
          <p:nvPr/>
        </p:nvPicPr>
        <p:blipFill>
          <a:blip r:embed="rId2"/>
          <a:stretch>
            <a:fillRect/>
          </a:stretch>
        </p:blipFill>
        <p:spPr bwMode="auto">
          <a:xfrm>
            <a:off x="1054735" y="615188"/>
            <a:ext cx="7034530" cy="5627624"/>
          </a:xfrm>
          <a:prstGeom prst="rect">
            <a:avLst/>
          </a:prstGeom>
          <a:noFill/>
          <a:ln w="9525">
            <a:noFill/>
            <a:headEnd/>
            <a:tailEnd/>
          </a:ln>
        </p:spPr>
      </p:pic>
      <p:sp>
        <p:nvSpPr>
          <p:cNvPr id="6" name="Date Placeholder 3">
            <a:extLst>
              <a:ext uri="{FF2B5EF4-FFF2-40B4-BE49-F238E27FC236}">
                <a16:creationId xmlns:a16="http://schemas.microsoft.com/office/drawing/2014/main" id="{0D25034A-A6EF-4F8D-BE7C-422C61487744}"/>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4C5A278B-A24A-42C2-B4AF-6BA30C13179C}"/>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80</a:t>
            </a:fld>
            <a:endParaRPr lang="en-US"/>
          </a:p>
        </p:txBody>
      </p:sp>
      <p:sp>
        <p:nvSpPr>
          <p:cNvPr id="8" name="Date Placeholder 3">
            <a:extLst>
              <a:ext uri="{FF2B5EF4-FFF2-40B4-BE49-F238E27FC236}">
                <a16:creationId xmlns:a16="http://schemas.microsoft.com/office/drawing/2014/main" id="{4CB79199-992C-4312-B2F0-CE1B59C9CD0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1-1.png"/>
          <p:cNvPicPr>
            <a:picLocks noGrp="1" noChangeAspect="1"/>
          </p:cNvPicPr>
          <p:nvPr/>
        </p:nvPicPr>
        <p:blipFill>
          <a:blip r:embed="rId2"/>
          <a:stretch>
            <a:fillRect/>
          </a:stretch>
        </p:blipFill>
        <p:spPr bwMode="auto">
          <a:xfrm>
            <a:off x="969010" y="546608"/>
            <a:ext cx="7205980" cy="5764784"/>
          </a:xfrm>
          <a:prstGeom prst="rect">
            <a:avLst/>
          </a:prstGeom>
          <a:noFill/>
          <a:ln w="9525">
            <a:noFill/>
            <a:headEnd/>
            <a:tailEnd/>
          </a:ln>
        </p:spPr>
      </p:pic>
      <p:sp>
        <p:nvSpPr>
          <p:cNvPr id="6" name="Date Placeholder 3">
            <a:extLst>
              <a:ext uri="{FF2B5EF4-FFF2-40B4-BE49-F238E27FC236}">
                <a16:creationId xmlns:a16="http://schemas.microsoft.com/office/drawing/2014/main" id="{6B65B093-6636-4206-B356-B74CA3F198E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2063A858-6C18-447A-B451-1712367223F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81</a:t>
            </a:fld>
            <a:endParaRPr lang="en-US"/>
          </a:p>
        </p:txBody>
      </p:sp>
      <p:sp>
        <p:nvSpPr>
          <p:cNvPr id="8" name="Date Placeholder 3">
            <a:extLst>
              <a:ext uri="{FF2B5EF4-FFF2-40B4-BE49-F238E27FC236}">
                <a16:creationId xmlns:a16="http://schemas.microsoft.com/office/drawing/2014/main" id="{E7216C3E-8CFC-4A86-ACE1-B8D3F3998BB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175B25CD-D7E1-47F9-88EA-ACBB3B51A426}"/>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87BCDA60-B65B-4780-8B85-7CC74460A58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82</a:t>
            </a:fld>
            <a:endParaRPr lang="en-US"/>
          </a:p>
        </p:txBody>
      </p:sp>
      <p:sp>
        <p:nvSpPr>
          <p:cNvPr id="8" name="Date Placeholder 3">
            <a:extLst>
              <a:ext uri="{FF2B5EF4-FFF2-40B4-BE49-F238E27FC236}">
                <a16:creationId xmlns:a16="http://schemas.microsoft.com/office/drawing/2014/main" id="{4711D5DA-5FF5-4E7D-B0B4-592ED30AA026}"/>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7DCA0DC-BA0A-45CE-9F64-5519F682D6B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CC408B87-3CDB-485C-8A19-DC74F551B1D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83</a:t>
            </a:fld>
            <a:endParaRPr lang="en-US"/>
          </a:p>
        </p:txBody>
      </p:sp>
      <p:sp>
        <p:nvSpPr>
          <p:cNvPr id="8" name="Date Placeholder 3">
            <a:extLst>
              <a:ext uri="{FF2B5EF4-FFF2-40B4-BE49-F238E27FC236}">
                <a16:creationId xmlns:a16="http://schemas.microsoft.com/office/drawing/2014/main" id="{0336C61E-EC7C-4289-98F5-09B463DD37E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5-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A0809402-5323-4299-BEA6-4E1BFE43CE04}"/>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A5E96EE0-CAE6-464B-8990-3E5330CCE983}"/>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84</a:t>
            </a:fld>
            <a:endParaRPr lang="en-US"/>
          </a:p>
        </p:txBody>
      </p:sp>
      <p:sp>
        <p:nvSpPr>
          <p:cNvPr id="8" name="Date Placeholder 3">
            <a:extLst>
              <a:ext uri="{FF2B5EF4-FFF2-40B4-BE49-F238E27FC236}">
                <a16:creationId xmlns:a16="http://schemas.microsoft.com/office/drawing/2014/main" id="{003C556D-9A63-488C-901C-CF835C87540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331C7019-31E0-4AEB-80EC-BD99083880E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564E6D91-54FD-4168-AE2D-EF3A8BDE52DD}"/>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85</a:t>
            </a:fld>
            <a:endParaRPr lang="en-US"/>
          </a:p>
        </p:txBody>
      </p:sp>
      <p:sp>
        <p:nvSpPr>
          <p:cNvPr id="8" name="Date Placeholder 3">
            <a:extLst>
              <a:ext uri="{FF2B5EF4-FFF2-40B4-BE49-F238E27FC236}">
                <a16:creationId xmlns:a16="http://schemas.microsoft.com/office/drawing/2014/main" id="{1EC0F346-6476-444E-AE54-340B2CBE418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7-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671EBC9C-E26E-44C6-88B1-36A5B71180B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36C3D1EE-70C9-45CA-9516-02A335CE7298}"/>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86</a:t>
            </a:fld>
            <a:endParaRPr lang="en-US"/>
          </a:p>
        </p:txBody>
      </p:sp>
      <p:sp>
        <p:nvSpPr>
          <p:cNvPr id="8" name="Date Placeholder 3">
            <a:extLst>
              <a:ext uri="{FF2B5EF4-FFF2-40B4-BE49-F238E27FC236}">
                <a16:creationId xmlns:a16="http://schemas.microsoft.com/office/drawing/2014/main" id="{7447FDD6-38CA-4F3B-B100-C9B153A64E20}"/>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3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C224DEC4-B8A2-4AF3-9B9B-004DB9445208}"/>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4CFDBB77-F35E-4D36-AB3D-F0BD1544BA5A}"/>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87</a:t>
            </a:fld>
            <a:endParaRPr lang="en-US"/>
          </a:p>
        </p:txBody>
      </p:sp>
      <p:sp>
        <p:nvSpPr>
          <p:cNvPr id="8" name="Date Placeholder 3">
            <a:extLst>
              <a:ext uri="{FF2B5EF4-FFF2-40B4-BE49-F238E27FC236}">
                <a16:creationId xmlns:a16="http://schemas.microsoft.com/office/drawing/2014/main" id="{61151E13-A179-4BF5-ACE4-8D8B1ADEA533}"/>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1-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40FE26B4-AEAA-4002-989E-2B7B596BD14E}"/>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30CF835A-B224-4D6D-B6CE-BBC45F17F64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88</a:t>
            </a:fld>
            <a:endParaRPr lang="en-US"/>
          </a:p>
        </p:txBody>
      </p:sp>
      <p:sp>
        <p:nvSpPr>
          <p:cNvPr id="8" name="Date Placeholder 3">
            <a:extLst>
              <a:ext uri="{FF2B5EF4-FFF2-40B4-BE49-F238E27FC236}">
                <a16:creationId xmlns:a16="http://schemas.microsoft.com/office/drawing/2014/main" id="{E8D1C55A-D055-4E1B-BC35-20AED1CE1045}"/>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2-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57D04540-09C9-406E-B2FA-E2A578EA0C1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F49867CF-81DE-496C-B153-AF76D164A599}"/>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89</a:t>
            </a:fld>
            <a:endParaRPr lang="en-US"/>
          </a:p>
        </p:txBody>
      </p:sp>
      <p:sp>
        <p:nvSpPr>
          <p:cNvPr id="8" name="Date Placeholder 3">
            <a:extLst>
              <a:ext uri="{FF2B5EF4-FFF2-40B4-BE49-F238E27FC236}">
                <a16:creationId xmlns:a16="http://schemas.microsoft.com/office/drawing/2014/main" id="{7E0ECEC4-A8C2-4B85-8148-587881E2B55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3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A5954268-FB7D-47CF-A8B1-AA70AF88946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775EAE48-6027-4B5D-A0C4-99F3CBAD4477}"/>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a:t>
            </a:fld>
            <a:endParaRPr lang="en-US"/>
          </a:p>
        </p:txBody>
      </p:sp>
      <p:sp>
        <p:nvSpPr>
          <p:cNvPr id="8" name="Date Placeholder 3">
            <a:extLst>
              <a:ext uri="{FF2B5EF4-FFF2-40B4-BE49-F238E27FC236}">
                <a16:creationId xmlns:a16="http://schemas.microsoft.com/office/drawing/2014/main" id="{2EBEABBF-644E-4723-812A-E57BB0E87C48}"/>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3-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C2EE438F-5A78-4BEF-BC66-0B5C7F0C5B89}"/>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9A43907B-CB37-4E19-B10C-07E73CBE1DD6}"/>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90</a:t>
            </a:fld>
            <a:endParaRPr lang="en-US"/>
          </a:p>
        </p:txBody>
      </p:sp>
      <p:sp>
        <p:nvSpPr>
          <p:cNvPr id="8" name="Date Placeholder 3">
            <a:extLst>
              <a:ext uri="{FF2B5EF4-FFF2-40B4-BE49-F238E27FC236}">
                <a16:creationId xmlns:a16="http://schemas.microsoft.com/office/drawing/2014/main" id="{CFADB7E1-AFF6-4733-8F4B-E9421D33CD0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4-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3C19EB6E-DCF1-4448-AFF8-B0A5A13A0992}"/>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25F193B9-9E9B-44AA-90AA-1A7EBBBF9211}"/>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91</a:t>
            </a:fld>
            <a:endParaRPr lang="en-US"/>
          </a:p>
        </p:txBody>
      </p:sp>
      <p:sp>
        <p:nvSpPr>
          <p:cNvPr id="8" name="Date Placeholder 3">
            <a:extLst>
              <a:ext uri="{FF2B5EF4-FFF2-40B4-BE49-F238E27FC236}">
                <a16:creationId xmlns:a16="http://schemas.microsoft.com/office/drawing/2014/main" id="{5492B3D5-F70C-4933-9E7B-6CB1D66475FB}"/>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6-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82C1AA1F-1D3F-4BDD-B790-E98C968D240D}"/>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9BF6ADE8-88E5-48F0-9372-4E1D0EB60681}"/>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92</a:t>
            </a:fld>
            <a:endParaRPr lang="en-US"/>
          </a:p>
        </p:txBody>
      </p:sp>
      <p:sp>
        <p:nvSpPr>
          <p:cNvPr id="8" name="Date Placeholder 3">
            <a:extLst>
              <a:ext uri="{FF2B5EF4-FFF2-40B4-BE49-F238E27FC236}">
                <a16:creationId xmlns:a16="http://schemas.microsoft.com/office/drawing/2014/main" id="{3025EC5E-C04D-483E-903A-BDC76F3BA771}"/>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8-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221919BF-91EC-475D-988C-21FED9EECF55}"/>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C083FC5D-EB0C-454E-89BC-A95C0A14DE0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93</a:t>
            </a:fld>
            <a:endParaRPr lang="en-US"/>
          </a:p>
        </p:txBody>
      </p:sp>
      <p:sp>
        <p:nvSpPr>
          <p:cNvPr id="8" name="Date Placeholder 3">
            <a:extLst>
              <a:ext uri="{FF2B5EF4-FFF2-40B4-BE49-F238E27FC236}">
                <a16:creationId xmlns:a16="http://schemas.microsoft.com/office/drawing/2014/main" id="{F52E3F67-961D-48E3-8CFA-39657DACC847}"/>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49-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30F729F8-CF6F-4CD3-99C0-F3E3DEDD048F}"/>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0A2CBC3A-D70E-44B2-AF70-E18E8C9D5BEE}"/>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94</a:t>
            </a:fld>
            <a:endParaRPr lang="en-US"/>
          </a:p>
        </p:txBody>
      </p:sp>
      <p:sp>
        <p:nvSpPr>
          <p:cNvPr id="8" name="Date Placeholder 3">
            <a:extLst>
              <a:ext uri="{FF2B5EF4-FFF2-40B4-BE49-F238E27FC236}">
                <a16:creationId xmlns:a16="http://schemas.microsoft.com/office/drawing/2014/main" id="{4E7BCCBA-20B2-47F4-85B2-CDD97B6F3BBC}"/>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50-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E1ADD8E4-FF08-4D40-8AB6-87968899748A}"/>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980D5326-5EA6-4345-AFDF-3698C44FFC6C}"/>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95</a:t>
            </a:fld>
            <a:endParaRPr lang="en-US"/>
          </a:p>
        </p:txBody>
      </p:sp>
      <p:sp>
        <p:nvSpPr>
          <p:cNvPr id="8" name="Date Placeholder 3">
            <a:extLst>
              <a:ext uri="{FF2B5EF4-FFF2-40B4-BE49-F238E27FC236}">
                <a16:creationId xmlns:a16="http://schemas.microsoft.com/office/drawing/2014/main" id="{CAF494F3-8505-498D-8BB0-252DF738605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Uganda_CRA_files/figure-pptx/unnamed-chunk-151-1.png"/>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
        <p:nvSpPr>
          <p:cNvPr id="6" name="Date Placeholder 3">
            <a:extLst>
              <a:ext uri="{FF2B5EF4-FFF2-40B4-BE49-F238E27FC236}">
                <a16:creationId xmlns:a16="http://schemas.microsoft.com/office/drawing/2014/main" id="{F0FB74EA-1D6B-4834-84DD-677F3471B340}"/>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Uganda – 1</a:t>
            </a:r>
            <a:r>
              <a:rPr lang="en-US" baseline="30000" dirty="0">
                <a:solidFill>
                  <a:schemeClr val="tx1"/>
                </a:solidFill>
              </a:rPr>
              <a:t>st</a:t>
            </a:r>
            <a:r>
              <a:rPr lang="en-US" dirty="0">
                <a:solidFill>
                  <a:schemeClr val="tx1"/>
                </a:solidFill>
              </a:rPr>
              <a:t> Round Preliminary Findings</a:t>
            </a:r>
          </a:p>
        </p:txBody>
      </p:sp>
      <p:sp>
        <p:nvSpPr>
          <p:cNvPr id="7" name="Date Placeholder 3">
            <a:extLst>
              <a:ext uri="{FF2B5EF4-FFF2-40B4-BE49-F238E27FC236}">
                <a16:creationId xmlns:a16="http://schemas.microsoft.com/office/drawing/2014/main" id="{2E1976EB-AFEF-4A8D-9F29-7F3CC3A6A82F}"/>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96</a:t>
            </a:fld>
            <a:endParaRPr lang="en-US"/>
          </a:p>
        </p:txBody>
      </p:sp>
      <p:sp>
        <p:nvSpPr>
          <p:cNvPr id="8" name="Date Placeholder 3">
            <a:extLst>
              <a:ext uri="{FF2B5EF4-FFF2-40B4-BE49-F238E27FC236}">
                <a16:creationId xmlns:a16="http://schemas.microsoft.com/office/drawing/2014/main" id="{8BA054CC-E318-4D42-9686-350147ED1482}"/>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1388</Words>
  <Application>Microsoft Office PowerPoint</Application>
  <PresentationFormat>On-screen Show (4:3)</PresentationFormat>
  <Paragraphs>301</Paragraphs>
  <Slides>96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96</vt:i4>
      </vt:variant>
    </vt:vector>
  </HeadingPairs>
  <TitlesOfParts>
    <vt:vector size="99" baseType="lpstr">
      <vt:lpstr>Arial</vt:lpstr>
      <vt:lpstr>Calibri</vt:lpstr>
      <vt:lpstr>Office Theme</vt:lpstr>
      <vt:lpstr>PowerPoint Presentation</vt:lpstr>
      <vt:lpstr>Community Rapid Assessment - Uganda 1st Round  All Available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Rapid Assessment - Uganda 1st Round</dc:title>
  <dc:creator>Andres Ochoa and Annika Squires - UNICEF EO ILU</dc:creator>
  <cp:keywords/>
  <cp:lastModifiedBy>Andrés Esteban Ochoa Toasa</cp:lastModifiedBy>
  <cp:revision>3</cp:revision>
  <dcterms:created xsi:type="dcterms:W3CDTF">2020-11-30T05:34:07Z</dcterms:created>
  <dcterms:modified xsi:type="dcterms:W3CDTF">2020-11-30T05:54:20Z</dcterms:modified>
</cp:coreProperties>
</file>