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95DB-0CCB-4862-83C9-3779BC4D1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AA270C-64CC-4C8E-B91D-32DA3AF8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3ECF6-D468-498B-AE29-7293BDC0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8968B-A726-4BD0-9084-CE47B1F2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22256-C6F8-4935-8071-78732D5F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70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C9794-3C2F-480A-A72E-28D1F8A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D94956-E4DD-4EF4-B6A3-E4C4DE0B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B5AF9-85A6-4312-AAF0-8641350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BF897-F06A-4864-A88F-79369A2E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46435-9B33-420F-AEB9-98A95E5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6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C4E41E-CF0B-4FBF-8327-D8BD2063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D7F9B1-E522-49D1-8058-2B19B11D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F963F-6FB5-42D3-9A5B-829F18E4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72646-6F78-4C65-9554-FF4B3644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71BA6-DDFF-4B0F-8E59-8C099AC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43EAD-2777-4813-B64E-8570DA3E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0087D-3B3C-48DA-86A3-1D05CDA7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22740-4E1B-4715-8AE5-9A2245D4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AC3DA-65F0-446D-A596-BE70D496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626B2-8FE2-465C-9DF0-5A4BE474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6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CF23-BF65-4BA3-868A-A3C82EC3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7F686-E3E2-47B1-9B2E-3509A259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D9178-A593-4CC2-9870-596FD0EC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14375-A83C-498E-8EA5-55EDE3BB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0A4EF-DB9D-4A1A-ADFD-D2392B56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53187-7BC3-4286-AF03-88B30600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43F95-B3A3-402F-92D8-5EDDE0AF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D92219-5399-4C64-94C5-FEB3C8D8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0D530D-4735-453D-9ED9-50655525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14A539-136C-4DB7-AC37-A18D47A5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DB0F86-01D8-44EB-8122-9522298B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2086A-730F-430B-A5A7-32547510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18317C-8CF4-4B37-8699-E2D888E7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DE010-1840-456C-A5ED-DB98E65B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8B0BED-5BFC-47B9-BA32-61AACEF8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8D364A-678E-43E6-ACEC-A5239EF99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E0E05F-CD2C-4177-8164-CDA4C6EB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45D322-5B74-429E-9E3A-0D930FAF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0DA5B1-23CA-43BE-ABAC-8D594FC8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5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8EE46-2C74-438A-9D1A-EB98504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E9EEB3-21DE-49D2-B8F8-9F625EA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133B17-C810-4371-B5AB-DF60859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8A90BA-65C6-4BE1-A328-1E4BB5EC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06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BD94C0-94DF-418A-9EC7-70434A50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C419C1-35E0-453D-BE82-D95613F6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4E560E-CA34-4342-8FD5-06F6D66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00112-43F2-4EBE-B910-59217716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DCE19-1FD4-4E17-8EE0-4BDB5928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E942E2-A395-474A-BB05-9580C304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D6D301-CB4D-48B7-8D9D-9C5DBEA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70B9A-4641-487B-8D5C-D69BCCBB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1A373-7524-4C6D-8DD9-4BC2592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DF540-6E9C-468E-9DDE-72CC0B27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768A0D-BA20-4D7E-829A-38A41F74F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FCE2CA-5263-4996-8B10-BE1650DB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81F662-9390-4051-9759-B0F157D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A6CCFA-18E0-41A1-A8D0-0414D5D6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5873C-8B7F-472E-B340-C896AA8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4E14FB-D4D2-4133-9738-AF5B9858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37EFC-060F-47AA-80C9-90CDCC10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C06B8-24EC-4EA8-BC46-438817F34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8FD3-9095-4024-BF8F-530202F73AC4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EFB56-EB28-4FF4-877F-388F3D4DD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42B48-1EF8-4AE6-A8EE-894907ED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667-4B91-44AC-803D-B61FBEA5A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5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ACD48F-6396-4715-8834-92F8C032A5E6}"/>
              </a:ext>
            </a:extLst>
          </p:cNvPr>
          <p:cNvSpPr/>
          <p:nvPr/>
        </p:nvSpPr>
        <p:spPr>
          <a:xfrm>
            <a:off x="1766656" y="1393795"/>
            <a:ext cx="4376691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Filtre de recherche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3B7B9-C3C6-4B62-B92F-ECF6E251460F}"/>
              </a:ext>
            </a:extLst>
          </p:cNvPr>
          <p:cNvSpPr/>
          <p:nvPr/>
        </p:nvSpPr>
        <p:spPr>
          <a:xfrm>
            <a:off x="6277992" y="1393794"/>
            <a:ext cx="1756299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Auteur</a:t>
            </a: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23C32804-C1C0-444E-8702-222CEA77C849}"/>
              </a:ext>
            </a:extLst>
          </p:cNvPr>
          <p:cNvSpPr/>
          <p:nvPr/>
        </p:nvSpPr>
        <p:spPr>
          <a:xfrm rot="10800000">
            <a:off x="7625918" y="1393794"/>
            <a:ext cx="408373" cy="3462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04CA8-2928-4AFA-A35C-611DCA4A59D5}"/>
              </a:ext>
            </a:extLst>
          </p:cNvPr>
          <p:cNvSpPr/>
          <p:nvPr/>
        </p:nvSpPr>
        <p:spPr>
          <a:xfrm>
            <a:off x="8504067" y="1393793"/>
            <a:ext cx="175629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Rechercher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F46BBC-7B05-49C5-82EC-E07D033C140A}"/>
              </a:ext>
            </a:extLst>
          </p:cNvPr>
          <p:cNvSpPr txBox="1"/>
          <p:nvPr/>
        </p:nvSpPr>
        <p:spPr>
          <a:xfrm>
            <a:off x="8788892" y="435006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1"/>
                </a:solidFill>
              </a:rPr>
              <a:t>[Connexion]</a:t>
            </a:r>
            <a:r>
              <a:rPr lang="fr-FR" dirty="0"/>
              <a:t> / </a:t>
            </a:r>
            <a:r>
              <a:rPr lang="fr-FR" u="sng" dirty="0">
                <a:solidFill>
                  <a:schemeClr val="accent1"/>
                </a:solidFill>
              </a:rPr>
              <a:t>[Inscription]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9D8BAE-FCF4-4B86-A8CE-77469E7F6DBA}"/>
              </a:ext>
            </a:extLst>
          </p:cNvPr>
          <p:cNvSpPr txBox="1"/>
          <p:nvPr/>
        </p:nvSpPr>
        <p:spPr>
          <a:xfrm>
            <a:off x="1766656" y="2329477"/>
            <a:ext cx="84937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« Voici l'heure du soir qu'aima P. – J. Toulet. »</a:t>
            </a:r>
          </a:p>
          <a:p>
            <a:pPr algn="r"/>
            <a:r>
              <a:rPr lang="fr-FR" dirty="0"/>
              <a:t>Georges Bernanos, </a:t>
            </a:r>
            <a:r>
              <a:rPr lang="fr-FR" u="sng" dirty="0"/>
              <a:t>Sous le soleil de Satan</a:t>
            </a:r>
            <a:r>
              <a:rPr lang="fr-FR" dirty="0"/>
              <a:t>, 1926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i="1" dirty="0"/>
              <a:t>« Chaque génération, sans doute, se croit vouée à refaire le monde. La mienne sait pourtant qu'elle ne le refera pas. Mais sa tâche est peut-être plus grande. Elle consiste à empêcher que le monde se défasse. »</a:t>
            </a:r>
          </a:p>
          <a:p>
            <a:pPr algn="r"/>
            <a:r>
              <a:rPr lang="fr-FR" dirty="0"/>
              <a:t>Albert Camus, </a:t>
            </a:r>
            <a:r>
              <a:rPr lang="fr-FR" u="sng" dirty="0"/>
              <a:t>Discours de réception du prix Nobel de littérature</a:t>
            </a:r>
            <a:r>
              <a:rPr lang="fr-FR" dirty="0"/>
              <a:t>, 1957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i="1" dirty="0"/>
              <a:t>« Les hommes n'étant pas dotés des mêmes capacités, s'ils sont libres ils ne seront pas égaux, et s'ils sont égaux c'est qu'ils ne sont pas libres. »</a:t>
            </a:r>
          </a:p>
          <a:p>
            <a:pPr algn="r"/>
            <a:r>
              <a:rPr lang="fr-FR" dirty="0"/>
              <a:t>Alexandre Soljenitsyne, </a:t>
            </a:r>
            <a:r>
              <a:rPr lang="fr-FR" u="sng" dirty="0"/>
              <a:t>Le déclin du courage</a:t>
            </a:r>
            <a:r>
              <a:rPr lang="fr-FR" dirty="0"/>
              <a:t>, 1978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…</a:t>
            </a:r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FC44942C-9CA8-4A6F-8436-D4C6566D9551}"/>
              </a:ext>
            </a:extLst>
          </p:cNvPr>
          <p:cNvSpPr/>
          <p:nvPr/>
        </p:nvSpPr>
        <p:spPr>
          <a:xfrm>
            <a:off x="1411549" y="2618913"/>
            <a:ext cx="355107" cy="3462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4723A668-69B3-4BCB-880E-07BD07DFE1B7}"/>
              </a:ext>
            </a:extLst>
          </p:cNvPr>
          <p:cNvSpPr/>
          <p:nvPr/>
        </p:nvSpPr>
        <p:spPr>
          <a:xfrm>
            <a:off x="1411548" y="5230428"/>
            <a:ext cx="355107" cy="3462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6F8CF5C-0826-4D1A-B9CA-A3A6657B7F03}"/>
              </a:ext>
            </a:extLst>
          </p:cNvPr>
          <p:cNvSpPr/>
          <p:nvPr/>
        </p:nvSpPr>
        <p:spPr>
          <a:xfrm>
            <a:off x="1411548" y="3751555"/>
            <a:ext cx="355107" cy="346229"/>
          </a:xfrm>
          <a:prstGeom prst="star5">
            <a:avLst/>
          </a:prstGeom>
          <a:solidFill>
            <a:schemeClr val="bg1"/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827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 VERDELHAN Marc</dc:creator>
  <cp:lastModifiedBy>DE VERDELHAN Marc</cp:lastModifiedBy>
  <cp:revision>3</cp:revision>
  <dcterms:created xsi:type="dcterms:W3CDTF">2021-02-28T21:01:34Z</dcterms:created>
  <dcterms:modified xsi:type="dcterms:W3CDTF">2021-02-28T21:25:32Z</dcterms:modified>
</cp:coreProperties>
</file>