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5" r:id="rId6"/>
    <p:sldId id="263" r:id="rId7"/>
    <p:sldId id="264" r:id="rId8"/>
    <p:sldId id="265" r:id="rId9"/>
    <p:sldId id="266" r:id="rId10"/>
    <p:sldId id="267" r:id="rId11"/>
    <p:sldId id="268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Rg st="1" end="12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8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3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36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1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76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38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4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560A-5996-4632-8308-3886A95B7E47}" type="datetimeFigureOut">
              <a:rPr lang="ru-RU" smtClean="0"/>
              <a:t>28.09.2015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 advTm="9538">
        <p:checker/>
      </p:transition>
    </mc:Choice>
    <mc:Fallback>
      <p:transition spd="slow" advTm="9538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3.JPG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.pn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8.JPG"/><Relationship Id="rId7" Type="http://schemas.openxmlformats.org/officeDocument/2006/relationships/image" Target="../media/image2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8208912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Реклама в бизнес-центрах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793202" cy="3096344"/>
          </a:xfrm>
        </p:spPr>
        <p:txBody>
          <a:bodyPr/>
          <a:lstStyle/>
          <a:p>
            <a:r>
              <a:rPr lang="ru-RU" b="1" dirty="0" smtClean="0">
                <a:solidFill>
                  <a:srgbClr val="FFCC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презентация проекта</a:t>
            </a:r>
          </a:p>
          <a:p>
            <a:endParaRPr lang="ru-RU" b="1" dirty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b="1" dirty="0" smtClean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9" y="174562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1187624" y="4653136"/>
            <a:ext cx="7200800" cy="122413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megapolis-reklama.by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755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8103">
        <p:checker/>
      </p:transition>
    </mc:Choice>
    <mc:Fallback>
      <p:transition spd="slow" advTm="810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3672408" cy="2451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91686"/>
            <a:ext cx="3021984" cy="2016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4" y="4365103"/>
            <a:ext cx="2981521" cy="1989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3" y="1670169"/>
            <a:ext cx="2970864" cy="2221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82" y="4218656"/>
            <a:ext cx="2237930" cy="1673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76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453">
        <p:checker/>
      </p:transition>
    </mc:Choice>
    <mc:Fallback>
      <p:transition spd="slow" advTm="1045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982" y="15620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6588224" y="2492896"/>
            <a:ext cx="1928724" cy="878905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«Свис»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Володько 24а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89092" y="3644736"/>
            <a:ext cx="3528392" cy="1224137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«На </a:t>
            </a:r>
            <a:r>
              <a:rPr lang="ru-RU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36096" y="5326891"/>
            <a:ext cx="3456384" cy="1152128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«Виктория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Платонова 1б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4781" y="2304831"/>
            <a:ext cx="2952328" cy="100811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Forum 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пер. Козлова 7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12004" y="5045294"/>
            <a:ext cx="2336060" cy="104800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XXI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век»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пр. Независимости 169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5982" y="1628800"/>
            <a:ext cx="8208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А также в административных центрах: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Кропоткина 44 и 89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Победителей 7 и 11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Богдановича 155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Платонова 10 и 22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Кальварийская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62 и 86/3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Брестская 34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Партизанский 14 и 95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Первомайская 14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Чернышевского 10А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пер. Калинина 16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Машерова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Славинского 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Мельникайте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В.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Хоружей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38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4935">
        <p:checker/>
      </p:transition>
    </mc:Choice>
    <mc:Fallback>
      <p:transition spd="slow" advTm="1493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pPr algn="ctr"/>
            <a:endParaRPr lang="ru-RU" sz="10000" dirty="0" smtClean="0"/>
          </a:p>
          <a:p>
            <a:pPr marL="0" indent="0" algn="ctr">
              <a:buNone/>
            </a:pPr>
            <a:r>
              <a:rPr lang="ru-RU" sz="12300" b="1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СПАСИБО ЗА ВНИМАНИЕ!!!</a:t>
            </a: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ЧРУП «Мегаполис Медиа»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УНП 190791088, ОКПО 377102745000</a:t>
            </a:r>
          </a:p>
          <a:p>
            <a:pPr marL="0" indent="0" algn="r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Республика Беларусь, г. Минск </a:t>
            </a:r>
            <a:endParaRPr lang="ru-RU" sz="4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11а, корпус Б,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офис 413</a:t>
            </a:r>
            <a:b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375 17 3 - 365 - 365</a:t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17 3 - 364 - 364</a:t>
            </a: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33 6 - 420 - 420</a:t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375 29 6 - 233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- 000</a:t>
            </a:r>
          </a:p>
          <a:p>
            <a:pPr marL="0" indent="0" algn="r" fontAlgn="base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info@megapolis.info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19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9883">
        <p:checker/>
      </p:transition>
    </mc:Choice>
    <mc:Fallback>
      <p:transition spd="slow" advTm="1988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О компании</a:t>
            </a:r>
            <a:endParaRPr lang="ru-RU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Рекламное агентство полного цикла «Мегаполис Медиа» работает на белорусском рынке рекламных услуг с 2001 года. Благодаря более чем 10-летнему опыту,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агентство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успешно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сотрудничает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как с рекламодателями, так и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 различными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СМИ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«Мегаполис Медиа»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оказывает услуги по размещению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рекламы в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бизнес-центрах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Минска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как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наиболее эффективный способ воздействия на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деловых людей, платёжеспособных клиентов.</a:t>
            </a: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Рекламоносители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представляют собой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постеры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формата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А0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(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размером 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110*81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см, вертикальные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которые размещаются преимущественно в </a:t>
            </a:r>
            <a:r>
              <a:rPr lang="ru-RU" sz="3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прилифтовой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зоне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бизнес-центров.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 сегодняшний день сеть </a:t>
            </a:r>
            <a:r>
              <a:rPr lang="ru-RU" sz="38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рекламоносителей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охватывает приблизительно 30 бизнес-центров в Минске</a:t>
            </a:r>
            <a:r>
              <a:rPr lang="en-US" sz="3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ru-RU" sz="38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8642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27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455">
        <p:checker/>
      </p:transition>
    </mc:Choice>
    <mc:Fallback>
      <p:transition spd="slow" advTm="2045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800" b="1" dirty="0" smtClean="0">
                <a:solidFill>
                  <a:srgbClr val="FFCC00"/>
                </a:solidFill>
              </a:rPr>
              <a:t>Целевая аудитория</a:t>
            </a:r>
            <a:endParaRPr lang="ru-RU" sz="48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Ориентация, в первую очередь, на </a:t>
            </a:r>
            <a:r>
              <a:rPr lang="ru-RU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экономически активную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целевую аудиторию!!!</a:t>
            </a:r>
          </a:p>
          <a:p>
            <a:pPr>
              <a:buFontTx/>
              <a:buChar char="•"/>
              <a:defRPr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Возраст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от 20 до 60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лет;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Доход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средний, выше среднего, высокий;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Социальный статус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владельцы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компаний, руководители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инвесторы, топ-менеджеры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специалисты, служащие.</a:t>
            </a:r>
            <a:endParaRPr lang="ru-RU" sz="2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042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3025">
        <p:checker/>
      </p:transition>
    </mc:Choice>
    <mc:Fallback>
      <p:transition spd="slow" advTm="1302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Преимущества проекта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997152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Реклама в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БЦ ориентирована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активную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целевую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аудиторию с хорошим достатком;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Привлечение внимания наибольшего числа людей, обладающих денежными средствами, но у которых при этом мало времени на просмотр рекламы;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Отсутствие рекламного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окружения как такового;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Удобный способ «отличиться» на фоне конкурентов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стенде используются крупные шрифты, что обеспечивает лёгкость во время прочтения рекламы;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Изготавливается рекламная конструкция класса «премиум» с антибликовой плёнкой;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Уникальное месторасположение рекламы.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eaLnBrk="0" fontAlgn="base" hangingPunct="0">
              <a:spcAft>
                <a:spcPct val="0"/>
              </a:spcAft>
              <a:buNone/>
              <a:defRPr/>
            </a:pPr>
            <a:endParaRPr lang="ru-RU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55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7890">
        <p:checker/>
      </p:transition>
    </mc:Choice>
    <mc:Fallback>
      <p:transition spd="slow" advTm="1789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Стоимость размещения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VIP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категория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u="sng" dirty="0" smtClean="0">
                <a:latin typeface="Arial" pitchFamily="34" charset="0"/>
                <a:cs typeface="Arial" pitchFamily="34" charset="0"/>
              </a:rPr>
              <a:t>1.900.000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рублей</a:t>
            </a: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Стандарт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категория =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1.500.000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рублей</a:t>
            </a:r>
          </a:p>
          <a:p>
            <a:pPr marL="0" indent="0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месяц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с НДС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за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один постер в одном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бизнес-центре</a:t>
            </a:r>
          </a:p>
          <a:p>
            <a:pPr marL="0" indent="0"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 algn="ctr" fontAlgn="base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Действует система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скидок!!!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400" u="sng" dirty="0">
                <a:latin typeface="Arial" pitchFamily="34" charset="0"/>
                <a:cs typeface="Arial" pitchFamily="34" charset="0"/>
              </a:rPr>
              <a:t>За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объём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                                        </a:t>
            </a:r>
            <a:r>
              <a:rPr lang="ru-RU" sz="2400" u="sng" dirty="0">
                <a:latin typeface="Arial" pitchFamily="34" charset="0"/>
                <a:cs typeface="Arial" pitchFamily="34" charset="0"/>
              </a:rPr>
              <a:t>За период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5%               от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2-х месяцев – 5%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10%              от 3-х месяцев – 10%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15%</a:t>
            </a:r>
          </a:p>
          <a:p>
            <a:pPr marL="0" indent="0" fontAlgn="base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*скидки суммируются</a:t>
            </a:r>
            <a:endParaRPr lang="ru-RU" sz="1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887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8047">
        <p:checker/>
      </p:transition>
    </mc:Choice>
    <mc:Fallback>
      <p:transition spd="slow" advTm="18047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21376"/>
            <a:ext cx="3061753" cy="2289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80" y="1021964"/>
            <a:ext cx="3126955" cy="233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05" y="1534375"/>
            <a:ext cx="2705283" cy="180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53" y="4005064"/>
            <a:ext cx="2572588" cy="192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623756"/>
            <a:ext cx="2832646" cy="1890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18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536">
        <p:checker/>
      </p:transition>
    </mc:Choice>
    <mc:Fallback>
      <p:transition spd="slow" advTm="1053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51058"/>
            <a:ext cx="2410824" cy="1609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3283576" cy="2184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4221089"/>
            <a:ext cx="2813797" cy="1877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24" y="1536058"/>
            <a:ext cx="2957746" cy="2211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45024"/>
            <a:ext cx="2913073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C:\Users\User\Desktop\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10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678">
        <p:checker/>
      </p:transition>
    </mc:Choice>
    <mc:Fallback>
      <p:transition spd="slow" advTm="1067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753794" cy="2338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8" y="4005064"/>
            <a:ext cx="2459969" cy="183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6792"/>
            <a:ext cx="2756718" cy="183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6" y="1734414"/>
            <a:ext cx="2355459" cy="1766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29" y="2852936"/>
            <a:ext cx="3456385" cy="2584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D:\СТАТЬИ ДАРЬИ КУРАС\ГХУ Чернышевского,10А-№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19034"/>
            <a:ext cx="2045834" cy="1529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2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2609">
        <p:checker/>
      </p:transition>
    </mc:Choice>
    <mc:Fallback>
      <p:transition spd="slow" advTm="12609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3965126" cy="2964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C:\Users\User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2232247" cy="10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52" y="4653136"/>
            <a:ext cx="2849178" cy="1901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5" y="3606840"/>
            <a:ext cx="3193237" cy="23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1" y="1484782"/>
            <a:ext cx="2666056" cy="1993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8" y="4509120"/>
            <a:ext cx="2382722" cy="1590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947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9366">
        <p:checker/>
      </p:transition>
    </mc:Choice>
    <mc:Fallback>
      <p:transition spd="slow" advTm="936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0.9|0.9|1.1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1.2|1.1|1.1|1.2|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1|0.8|0.7|0.7|0.7|0.9|1.3|1.3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0.9|0.9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4|1|1|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4|0.9|1|0.9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0.9|1|0.9|0.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428</Words>
  <Application>Microsoft Office PowerPoint</Application>
  <PresentationFormat>Экран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Реклама в бизнес-центрах</vt:lpstr>
      <vt:lpstr>О компании</vt:lpstr>
      <vt:lpstr>Целевая аудитория</vt:lpstr>
      <vt:lpstr>Преимущества проекта</vt:lpstr>
      <vt:lpstr>Стоимость размещения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Презентация PowerPoint</vt:lpstr>
    </vt:vector>
  </TitlesOfParts>
  <Company>SPecialiST RePack, SanBuild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40</cp:revision>
  <dcterms:created xsi:type="dcterms:W3CDTF">2015-09-25T06:20:26Z</dcterms:created>
  <dcterms:modified xsi:type="dcterms:W3CDTF">2015-09-28T11:28:40Z</dcterms:modified>
</cp:coreProperties>
</file>