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4c8563ff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4c8563ff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4c8563ff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4c8563ff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4c8563ff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4c8563f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c8563ff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4c8563ff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9F9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Federated Parameter-Efficient Tuning for Pre-trained Language Models in Federated Learning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339875" y="4192396"/>
            <a:ext cx="4242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Md Fahim Shahriar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23341075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Motivation </a:t>
            </a:r>
            <a:endParaRPr b="1"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 of fine-tuning PLMs for downstream tasks in end-user devices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Aimed to develop FL-tailored efficient parameter tuning algorithms for PLMs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Provided benchmark for future exploration of PETuning in FL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 b="1"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Contributed to the development of FL-tailored efficient parameter tuning algorithms for PLMs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Provided benchmark for future exploration of PETuning in FL</a:t>
            </a:r>
            <a:endParaRPr b="1"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Conducted intensive experimental studies on the GLUE benchmark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Evaluated performance of FedPETuning under different FL scenarios, data heterogeneity, and local training epochs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Compared performance of FedPETuning with other PLMs tuning methods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Evaluated privacy-preserving capacity against gradient inversion attacks</a:t>
            </a:r>
            <a:endParaRPr b="1" sz="15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650">
                <a:solidFill>
                  <a:srgbClr val="000000"/>
                </a:solidFill>
                <a:highlight>
                  <a:srgbClr val="F9F9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 validated on large-scale models, limiting deployment in FL due to client computational resources</a:t>
            </a:r>
            <a:endParaRPr sz="1650">
              <a:solidFill>
                <a:srgbClr val="000000"/>
              </a:solidFill>
              <a:highlight>
                <a:srgbClr val="F9F9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650">
                <a:solidFill>
                  <a:srgbClr val="000000"/>
                </a:solidFill>
                <a:highlight>
                  <a:srgbClr val="F9F9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Need for FL-friendly PETuning methods for increasing size of modern pre-trained models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Findings and contributions can be applied to the development of FL-tailored efficient parameter tuning algorithms for PLMs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research can focus on developing FL-friendly PETuning methods for large-scale models and exploring PETuning in other domains beyond NLP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FedPETuning efficiently defended against privacy attacks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Maintained acceptable performance while reducing heavy resource consumption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en" sz="12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Provided insights into the impact of data heterogeneity, local training epochs, and different FL scenarios on performance</a:t>
            </a:r>
            <a:endParaRPr sz="12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