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4c8563ff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4c8563f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4c8563f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4c8563f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4c8563ff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4c8563f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c8563f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4c8563f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e3be7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ae3be7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Privacy-Preserving Federated Learning in Fog Computing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339875" y="4192396"/>
            <a:ext cx="4242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Md Fahim Shahriar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23341075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Motivation 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Addressing Privacy Concerns in Federated Learning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Purpose: Develop a Scheme for Collaborative Model Training with User Privacy in Fog Computing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Novel Approach in Fog Computing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Features: Secure Aggregation of Model Parameters, User Privacy Protection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Consideration: Semi-Honest Model and Defense against Various Attackers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Comprehensive Privacy Preservation Approach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Secure Aggregation (Blinding, Paillier Homomorphic Encryption)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Privacy Enhancement: ε-Differential Privacy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Security Analysis: Resistance to Collusion Attacks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Evaluation: Fashion-MNIST Dataset, Fully Connected Neural Network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Limitation 1: Assumption of Semi-Honest Behavior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Limitation 2: Scalability Concerns for Larger and complex model.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Implications: Significant Impact in Privacy-Sensitive Domains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Application: Healthcare, Smart Homes, and Beyond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Research: Promising Avenues for Privacy-Preserving Federated Learning Techniques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Scheme Effectively Addresses Privacy Concerns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Achievement: Secure and Efficient Collaborative Model Training in Fog Computing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Application: Real-world Implementation in Various Domains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