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notesSlides/notesSlide1.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9" r:id="rId2"/>
    <p:sldId id="260" r:id="rId3"/>
    <p:sldId id="261" r:id="rId4"/>
    <p:sldId id="277" r:id="rId5"/>
    <p:sldId id="278" r:id="rId6"/>
    <p:sldId id="281" r:id="rId7"/>
    <p:sldId id="279" r:id="rId8"/>
    <p:sldId id="280" r:id="rId9"/>
    <p:sldId id="282" r:id="rId10"/>
    <p:sldId id="283" r:id="rId11"/>
    <p:sldId id="284" r:id="rId12"/>
    <p:sldId id="285" r:id="rId13"/>
    <p:sldId id="286" r:id="rId14"/>
    <p:sldId id="287" r:id="rId15"/>
    <p:sldId id="289" r:id="rId16"/>
    <p:sldId id="256" r:id="rId17"/>
    <p:sldId id="257" r:id="rId18"/>
    <p:sldId id="258" r:id="rId19"/>
    <p:sldId id="290" r:id="rId20"/>
    <p:sldId id="264" r:id="rId21"/>
    <p:sldId id="263" r:id="rId22"/>
    <p:sldId id="267" r:id="rId23"/>
    <p:sldId id="268" r:id="rId24"/>
    <p:sldId id="269" r:id="rId25"/>
    <p:sldId id="270" r:id="rId26"/>
    <p:sldId id="266" r:id="rId27"/>
    <p:sldId id="271" r:id="rId28"/>
    <p:sldId id="272" r:id="rId29"/>
    <p:sldId id="273" r:id="rId30"/>
    <p:sldId id="274" r:id="rId31"/>
    <p:sldId id="276" r:id="rId32"/>
    <p:sldId id="27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A921"/>
    <a:srgbClr val="926108"/>
    <a:srgbClr val="F2A61E"/>
    <a:srgbClr val="996600"/>
    <a:srgbClr val="7AAA2C"/>
    <a:srgbClr val="C4C4C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E5B333-206F-412C-B899-DA9EBEA93D85}"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IN"/>
        </a:p>
      </dgm:t>
    </dgm:pt>
    <dgm:pt modelId="{8AE4A687-32C4-4122-9A91-5F3D884FCDD5}">
      <dgm:prSet phldrT="[Text]"/>
      <dgm:spPr/>
      <dgm:t>
        <a:bodyPr/>
        <a:lstStyle/>
        <a:p>
          <a:r>
            <a:rPr lang="en-IN" dirty="0" smtClean="0"/>
            <a:t>SESSIONAL MARKS RESULTS</a:t>
          </a:r>
          <a:endParaRPr lang="en-IN" dirty="0"/>
        </a:p>
      </dgm:t>
    </dgm:pt>
    <dgm:pt modelId="{7A7E7E4D-9E86-4BDE-A32E-C950586352A7}" type="parTrans" cxnId="{7C8A56CB-C162-4EF2-AF4F-86F26AFBA391}">
      <dgm:prSet/>
      <dgm:spPr/>
      <dgm:t>
        <a:bodyPr/>
        <a:lstStyle/>
        <a:p>
          <a:endParaRPr lang="en-IN"/>
        </a:p>
      </dgm:t>
    </dgm:pt>
    <dgm:pt modelId="{2B800F1C-8E75-4515-9718-E74D0621CE96}" type="sibTrans" cxnId="{7C8A56CB-C162-4EF2-AF4F-86F26AFBA391}">
      <dgm:prSet/>
      <dgm:spPr/>
      <dgm:t>
        <a:bodyPr/>
        <a:lstStyle/>
        <a:p>
          <a:endParaRPr lang="en-IN"/>
        </a:p>
      </dgm:t>
    </dgm:pt>
    <dgm:pt modelId="{94BCFED5-7F24-4736-BC7E-D2C026F5FDA2}">
      <dgm:prSet phldrT="[Text]"/>
      <dgm:spPr/>
      <dgm:t>
        <a:bodyPr/>
        <a:lstStyle/>
        <a:p>
          <a:r>
            <a:rPr lang="en-IN" dirty="0" smtClean="0"/>
            <a:t>LOGIN</a:t>
          </a:r>
          <a:endParaRPr lang="en-IN" dirty="0"/>
        </a:p>
      </dgm:t>
    </dgm:pt>
    <dgm:pt modelId="{FA4D84B4-7773-4277-B88C-FD4EA3A67E7A}" type="parTrans" cxnId="{6F12A620-DA28-4822-8F24-ED757FEA5902}">
      <dgm:prSet/>
      <dgm:spPr/>
      <dgm:t>
        <a:bodyPr/>
        <a:lstStyle/>
        <a:p>
          <a:endParaRPr lang="en-IN"/>
        </a:p>
      </dgm:t>
    </dgm:pt>
    <dgm:pt modelId="{28CC37D7-7CA0-4E4A-BBE8-DB5726FEC36B}" type="sibTrans" cxnId="{6F12A620-DA28-4822-8F24-ED757FEA5902}">
      <dgm:prSet/>
      <dgm:spPr/>
      <dgm:t>
        <a:bodyPr/>
        <a:lstStyle/>
        <a:p>
          <a:endParaRPr lang="en-IN"/>
        </a:p>
      </dgm:t>
    </dgm:pt>
    <dgm:pt modelId="{4F4186FD-D0F0-4BB0-A13D-E67B00B0CB73}">
      <dgm:prSet phldrT="[Text]"/>
      <dgm:spPr/>
      <dgm:t>
        <a:bodyPr/>
        <a:lstStyle/>
        <a:p>
          <a:r>
            <a:rPr lang="en-IN" dirty="0" smtClean="0"/>
            <a:t>ROLL NO</a:t>
          </a:r>
          <a:endParaRPr lang="en-IN" dirty="0"/>
        </a:p>
      </dgm:t>
    </dgm:pt>
    <dgm:pt modelId="{CAC752A8-7656-40AE-BEC4-4B8CDDAD104F}" type="parTrans" cxnId="{9F6799E0-44D2-459F-AF6F-C8B40FF07789}">
      <dgm:prSet/>
      <dgm:spPr/>
      <dgm:t>
        <a:bodyPr/>
        <a:lstStyle/>
        <a:p>
          <a:endParaRPr lang="en-IN"/>
        </a:p>
      </dgm:t>
    </dgm:pt>
    <dgm:pt modelId="{E7FF93B4-8CBD-4067-BF5A-0210E63F183D}" type="sibTrans" cxnId="{9F6799E0-44D2-459F-AF6F-C8B40FF07789}">
      <dgm:prSet/>
      <dgm:spPr/>
      <dgm:t>
        <a:bodyPr/>
        <a:lstStyle/>
        <a:p>
          <a:endParaRPr lang="en-IN"/>
        </a:p>
      </dgm:t>
    </dgm:pt>
    <dgm:pt modelId="{755A6FDB-F89E-4B6D-B3EB-A3408C25ACDB}">
      <dgm:prSet phldrT="[Text]"/>
      <dgm:spPr/>
      <dgm:t>
        <a:bodyPr/>
        <a:lstStyle/>
        <a:p>
          <a:r>
            <a:rPr lang="en-IN" dirty="0" smtClean="0"/>
            <a:t>FULL NAME</a:t>
          </a:r>
          <a:endParaRPr lang="en-IN" dirty="0"/>
        </a:p>
      </dgm:t>
    </dgm:pt>
    <dgm:pt modelId="{CD9D990A-6488-4B42-BF43-523CE6A14410}" type="parTrans" cxnId="{DB5F61A1-7CBD-4390-AE1C-5C95E58D3E22}">
      <dgm:prSet/>
      <dgm:spPr/>
      <dgm:t>
        <a:bodyPr/>
        <a:lstStyle/>
        <a:p>
          <a:endParaRPr lang="en-IN"/>
        </a:p>
      </dgm:t>
    </dgm:pt>
    <dgm:pt modelId="{492DB2C2-25A0-472F-9528-56CA83FF829A}" type="sibTrans" cxnId="{DB5F61A1-7CBD-4390-AE1C-5C95E58D3E22}">
      <dgm:prSet/>
      <dgm:spPr/>
      <dgm:t>
        <a:bodyPr/>
        <a:lstStyle/>
        <a:p>
          <a:endParaRPr lang="en-IN"/>
        </a:p>
      </dgm:t>
    </dgm:pt>
    <dgm:pt modelId="{02C710F8-3916-4CB6-83A1-08909D85F2B8}">
      <dgm:prSet/>
      <dgm:spPr/>
      <dgm:t>
        <a:bodyPr/>
        <a:lstStyle/>
        <a:p>
          <a:r>
            <a:rPr lang="en-IN" dirty="0" smtClean="0"/>
            <a:t>FATHER’S  NAME</a:t>
          </a:r>
          <a:endParaRPr lang="en-IN" dirty="0"/>
        </a:p>
      </dgm:t>
    </dgm:pt>
    <dgm:pt modelId="{9EC29A66-BE9D-4305-AE9A-6869A7CDFBF9}" type="parTrans" cxnId="{C7B51B71-954D-4707-9A81-42FB4D66B8A7}">
      <dgm:prSet/>
      <dgm:spPr/>
      <dgm:t>
        <a:bodyPr/>
        <a:lstStyle/>
        <a:p>
          <a:endParaRPr lang="en-IN"/>
        </a:p>
      </dgm:t>
    </dgm:pt>
    <dgm:pt modelId="{F25FAFE8-3CA3-45F1-9AF9-13F74047E648}" type="sibTrans" cxnId="{C7B51B71-954D-4707-9A81-42FB4D66B8A7}">
      <dgm:prSet/>
      <dgm:spPr/>
      <dgm:t>
        <a:bodyPr/>
        <a:lstStyle/>
        <a:p>
          <a:endParaRPr lang="en-IN"/>
        </a:p>
      </dgm:t>
    </dgm:pt>
    <dgm:pt modelId="{3F9E9C3D-0714-4A02-8960-5FFE950C0906}">
      <dgm:prSet/>
      <dgm:spPr/>
      <dgm:t>
        <a:bodyPr/>
        <a:lstStyle/>
        <a:p>
          <a:r>
            <a:rPr lang="en-IN" dirty="0" smtClean="0"/>
            <a:t>DATE OF BIRTH</a:t>
          </a:r>
        </a:p>
        <a:p>
          <a:r>
            <a:rPr lang="en-IN" dirty="0" smtClean="0"/>
            <a:t>(</a:t>
          </a:r>
          <a:r>
            <a:rPr lang="en-IN" dirty="0" err="1" smtClean="0"/>
            <a:t>dd</a:t>
          </a:r>
          <a:r>
            <a:rPr lang="en-IN" dirty="0" smtClean="0"/>
            <a:t>/mm/</a:t>
          </a:r>
          <a:r>
            <a:rPr lang="en-IN" dirty="0" err="1" smtClean="0"/>
            <a:t>yyyy</a:t>
          </a:r>
          <a:r>
            <a:rPr lang="en-IN" dirty="0" smtClean="0"/>
            <a:t>)</a:t>
          </a:r>
          <a:endParaRPr lang="en-IN" dirty="0"/>
        </a:p>
      </dgm:t>
    </dgm:pt>
    <dgm:pt modelId="{BCE517F0-63E7-4378-B218-A0364802F871}" type="parTrans" cxnId="{D218EEA7-1907-4824-A223-D6DF0317488D}">
      <dgm:prSet/>
      <dgm:spPr/>
      <dgm:t>
        <a:bodyPr/>
        <a:lstStyle/>
        <a:p>
          <a:endParaRPr lang="en-IN"/>
        </a:p>
      </dgm:t>
    </dgm:pt>
    <dgm:pt modelId="{161C27D2-ABBB-4562-B5E8-5A7D23C8B6DF}" type="sibTrans" cxnId="{D218EEA7-1907-4824-A223-D6DF0317488D}">
      <dgm:prSet/>
      <dgm:spPr/>
      <dgm:t>
        <a:bodyPr/>
        <a:lstStyle/>
        <a:p>
          <a:endParaRPr lang="en-IN"/>
        </a:p>
      </dgm:t>
    </dgm:pt>
    <dgm:pt modelId="{4396A907-8BDA-4658-B473-F2ADC9BC9617}" type="pres">
      <dgm:prSet presAssocID="{AFE5B333-206F-412C-B899-DA9EBEA93D85}" presName="hierChild1" presStyleCnt="0">
        <dgm:presLayoutVars>
          <dgm:chPref val="1"/>
          <dgm:dir/>
          <dgm:animOne val="branch"/>
          <dgm:animLvl val="lvl"/>
          <dgm:resizeHandles/>
        </dgm:presLayoutVars>
      </dgm:prSet>
      <dgm:spPr/>
      <dgm:t>
        <a:bodyPr/>
        <a:lstStyle/>
        <a:p>
          <a:endParaRPr lang="en-IN"/>
        </a:p>
      </dgm:t>
    </dgm:pt>
    <dgm:pt modelId="{C1F80219-B0A2-4CAC-A872-470D46CBCE13}" type="pres">
      <dgm:prSet presAssocID="{8AE4A687-32C4-4122-9A91-5F3D884FCDD5}" presName="hierRoot1" presStyleCnt="0"/>
      <dgm:spPr/>
    </dgm:pt>
    <dgm:pt modelId="{74ABC596-3612-4352-936A-5846240208AF}" type="pres">
      <dgm:prSet presAssocID="{8AE4A687-32C4-4122-9A91-5F3D884FCDD5}" presName="composite" presStyleCnt="0"/>
      <dgm:spPr/>
    </dgm:pt>
    <dgm:pt modelId="{DB2AE7D1-2F25-4041-9FAE-D1DAEB15BD47}" type="pres">
      <dgm:prSet presAssocID="{8AE4A687-32C4-4122-9A91-5F3D884FCDD5}" presName="background" presStyleLbl="node0" presStyleIdx="0" presStyleCnt="1"/>
      <dgm:spPr/>
    </dgm:pt>
    <dgm:pt modelId="{A21FA009-B817-443F-A90F-643ACA9E3AE3}" type="pres">
      <dgm:prSet presAssocID="{8AE4A687-32C4-4122-9A91-5F3D884FCDD5}" presName="text" presStyleLbl="fgAcc0" presStyleIdx="0" presStyleCnt="1" custScaleX="319805">
        <dgm:presLayoutVars>
          <dgm:chPref val="3"/>
        </dgm:presLayoutVars>
      </dgm:prSet>
      <dgm:spPr/>
      <dgm:t>
        <a:bodyPr/>
        <a:lstStyle/>
        <a:p>
          <a:endParaRPr lang="en-IN"/>
        </a:p>
      </dgm:t>
    </dgm:pt>
    <dgm:pt modelId="{55EA1BD9-44EF-44CF-A060-715EDB1E8BA7}" type="pres">
      <dgm:prSet presAssocID="{8AE4A687-32C4-4122-9A91-5F3D884FCDD5}" presName="hierChild2" presStyleCnt="0"/>
      <dgm:spPr/>
    </dgm:pt>
    <dgm:pt modelId="{A5E65B68-279E-4270-9954-4108A771E7F6}" type="pres">
      <dgm:prSet presAssocID="{FA4D84B4-7773-4277-B88C-FD4EA3A67E7A}" presName="Name10" presStyleLbl="parChTrans1D2" presStyleIdx="0" presStyleCnt="1"/>
      <dgm:spPr/>
      <dgm:t>
        <a:bodyPr/>
        <a:lstStyle/>
        <a:p>
          <a:endParaRPr lang="en-IN"/>
        </a:p>
      </dgm:t>
    </dgm:pt>
    <dgm:pt modelId="{F7FE53D8-A658-4C1B-9728-8938A6191D10}" type="pres">
      <dgm:prSet presAssocID="{94BCFED5-7F24-4736-BC7E-D2C026F5FDA2}" presName="hierRoot2" presStyleCnt="0"/>
      <dgm:spPr/>
    </dgm:pt>
    <dgm:pt modelId="{1C8D64CC-43EB-4C48-82A4-6D4E95153D4B}" type="pres">
      <dgm:prSet presAssocID="{94BCFED5-7F24-4736-BC7E-D2C026F5FDA2}" presName="composite2" presStyleCnt="0"/>
      <dgm:spPr/>
    </dgm:pt>
    <dgm:pt modelId="{9A4CAC1D-8257-4042-8AF0-51F8C276F70F}" type="pres">
      <dgm:prSet presAssocID="{94BCFED5-7F24-4736-BC7E-D2C026F5FDA2}" presName="background2" presStyleLbl="node2" presStyleIdx="0" presStyleCnt="1"/>
      <dgm:spPr/>
    </dgm:pt>
    <dgm:pt modelId="{0F8F610F-7459-46E7-B8D2-3A1469B7C6C6}" type="pres">
      <dgm:prSet presAssocID="{94BCFED5-7F24-4736-BC7E-D2C026F5FDA2}" presName="text2" presStyleLbl="fgAcc2" presStyleIdx="0" presStyleCnt="1">
        <dgm:presLayoutVars>
          <dgm:chPref val="3"/>
        </dgm:presLayoutVars>
      </dgm:prSet>
      <dgm:spPr/>
      <dgm:t>
        <a:bodyPr/>
        <a:lstStyle/>
        <a:p>
          <a:endParaRPr lang="en-IN"/>
        </a:p>
      </dgm:t>
    </dgm:pt>
    <dgm:pt modelId="{D3D12E62-699E-400E-8B15-04AF14500AD8}" type="pres">
      <dgm:prSet presAssocID="{94BCFED5-7F24-4736-BC7E-D2C026F5FDA2}" presName="hierChild3" presStyleCnt="0"/>
      <dgm:spPr/>
    </dgm:pt>
    <dgm:pt modelId="{91904B07-643B-4401-BEBF-39AE1891AAF2}" type="pres">
      <dgm:prSet presAssocID="{CAC752A8-7656-40AE-BEC4-4B8CDDAD104F}" presName="Name17" presStyleLbl="parChTrans1D3" presStyleIdx="0" presStyleCnt="4"/>
      <dgm:spPr/>
      <dgm:t>
        <a:bodyPr/>
        <a:lstStyle/>
        <a:p>
          <a:endParaRPr lang="en-IN"/>
        </a:p>
      </dgm:t>
    </dgm:pt>
    <dgm:pt modelId="{457F192A-05A8-424F-BE53-918920CF8523}" type="pres">
      <dgm:prSet presAssocID="{4F4186FD-D0F0-4BB0-A13D-E67B00B0CB73}" presName="hierRoot3" presStyleCnt="0"/>
      <dgm:spPr/>
    </dgm:pt>
    <dgm:pt modelId="{690E3E85-697E-4B47-890F-5270FCC241EB}" type="pres">
      <dgm:prSet presAssocID="{4F4186FD-D0F0-4BB0-A13D-E67B00B0CB73}" presName="composite3" presStyleCnt="0"/>
      <dgm:spPr/>
    </dgm:pt>
    <dgm:pt modelId="{D38C924C-6813-4ABC-8740-74B174E1E20F}" type="pres">
      <dgm:prSet presAssocID="{4F4186FD-D0F0-4BB0-A13D-E67B00B0CB73}" presName="background3" presStyleLbl="node3" presStyleIdx="0" presStyleCnt="4"/>
      <dgm:spPr/>
    </dgm:pt>
    <dgm:pt modelId="{2EB7BF18-E71C-43F9-9CA6-D14CE3E69F75}" type="pres">
      <dgm:prSet presAssocID="{4F4186FD-D0F0-4BB0-A13D-E67B00B0CB73}" presName="text3" presStyleLbl="fgAcc3" presStyleIdx="0" presStyleCnt="4">
        <dgm:presLayoutVars>
          <dgm:chPref val="3"/>
        </dgm:presLayoutVars>
      </dgm:prSet>
      <dgm:spPr/>
      <dgm:t>
        <a:bodyPr/>
        <a:lstStyle/>
        <a:p>
          <a:endParaRPr lang="en-IN"/>
        </a:p>
      </dgm:t>
    </dgm:pt>
    <dgm:pt modelId="{D7BAEAD7-561D-41C2-8A6C-9D2A296D41AC}" type="pres">
      <dgm:prSet presAssocID="{4F4186FD-D0F0-4BB0-A13D-E67B00B0CB73}" presName="hierChild4" presStyleCnt="0"/>
      <dgm:spPr/>
    </dgm:pt>
    <dgm:pt modelId="{40746A0A-E90A-42BB-AD4F-BB58E44077AF}" type="pres">
      <dgm:prSet presAssocID="{CD9D990A-6488-4B42-BF43-523CE6A14410}" presName="Name17" presStyleLbl="parChTrans1D3" presStyleIdx="1" presStyleCnt="4"/>
      <dgm:spPr/>
      <dgm:t>
        <a:bodyPr/>
        <a:lstStyle/>
        <a:p>
          <a:endParaRPr lang="en-IN"/>
        </a:p>
      </dgm:t>
    </dgm:pt>
    <dgm:pt modelId="{72F596D5-E19B-46B3-9825-4DAD11CBC2BB}" type="pres">
      <dgm:prSet presAssocID="{755A6FDB-F89E-4B6D-B3EB-A3408C25ACDB}" presName="hierRoot3" presStyleCnt="0"/>
      <dgm:spPr/>
    </dgm:pt>
    <dgm:pt modelId="{4AA4AEBA-386D-48C2-827D-8F182F1E7631}" type="pres">
      <dgm:prSet presAssocID="{755A6FDB-F89E-4B6D-B3EB-A3408C25ACDB}" presName="composite3" presStyleCnt="0"/>
      <dgm:spPr/>
    </dgm:pt>
    <dgm:pt modelId="{C9E2F469-031D-43DA-93E5-F788B5FBEF82}" type="pres">
      <dgm:prSet presAssocID="{755A6FDB-F89E-4B6D-B3EB-A3408C25ACDB}" presName="background3" presStyleLbl="node3" presStyleIdx="1" presStyleCnt="4"/>
      <dgm:spPr/>
    </dgm:pt>
    <dgm:pt modelId="{2AF8EC16-DCEF-4AAD-AD73-FB9D0ABB46AC}" type="pres">
      <dgm:prSet presAssocID="{755A6FDB-F89E-4B6D-B3EB-A3408C25ACDB}" presName="text3" presStyleLbl="fgAcc3" presStyleIdx="1" presStyleCnt="4" custLinFactNeighborX="-2436">
        <dgm:presLayoutVars>
          <dgm:chPref val="3"/>
        </dgm:presLayoutVars>
      </dgm:prSet>
      <dgm:spPr/>
      <dgm:t>
        <a:bodyPr/>
        <a:lstStyle/>
        <a:p>
          <a:endParaRPr lang="en-IN"/>
        </a:p>
      </dgm:t>
    </dgm:pt>
    <dgm:pt modelId="{6B2DCB17-7F37-446D-9CE9-1497B282B220}" type="pres">
      <dgm:prSet presAssocID="{755A6FDB-F89E-4B6D-B3EB-A3408C25ACDB}" presName="hierChild4" presStyleCnt="0"/>
      <dgm:spPr/>
    </dgm:pt>
    <dgm:pt modelId="{EB82D389-BD8E-4899-9905-57CEF09BD73D}" type="pres">
      <dgm:prSet presAssocID="{9EC29A66-BE9D-4305-AE9A-6869A7CDFBF9}" presName="Name17" presStyleLbl="parChTrans1D3" presStyleIdx="2" presStyleCnt="4"/>
      <dgm:spPr/>
      <dgm:t>
        <a:bodyPr/>
        <a:lstStyle/>
        <a:p>
          <a:endParaRPr lang="en-IN"/>
        </a:p>
      </dgm:t>
    </dgm:pt>
    <dgm:pt modelId="{1BE2D41D-AF64-4AE0-96DF-0AA937DF6227}" type="pres">
      <dgm:prSet presAssocID="{02C710F8-3916-4CB6-83A1-08909D85F2B8}" presName="hierRoot3" presStyleCnt="0"/>
      <dgm:spPr/>
    </dgm:pt>
    <dgm:pt modelId="{9896D608-FA72-46FF-A35B-44044BF409E9}" type="pres">
      <dgm:prSet presAssocID="{02C710F8-3916-4CB6-83A1-08909D85F2B8}" presName="composite3" presStyleCnt="0"/>
      <dgm:spPr/>
    </dgm:pt>
    <dgm:pt modelId="{53529EB7-4486-4BFA-A06A-68432AE5DC32}" type="pres">
      <dgm:prSet presAssocID="{02C710F8-3916-4CB6-83A1-08909D85F2B8}" presName="background3" presStyleLbl="node3" presStyleIdx="2" presStyleCnt="4"/>
      <dgm:spPr/>
    </dgm:pt>
    <dgm:pt modelId="{E04F6F1D-841D-44F4-A0AC-07759AB7E935}" type="pres">
      <dgm:prSet presAssocID="{02C710F8-3916-4CB6-83A1-08909D85F2B8}" presName="text3" presStyleLbl="fgAcc3" presStyleIdx="2" presStyleCnt="4">
        <dgm:presLayoutVars>
          <dgm:chPref val="3"/>
        </dgm:presLayoutVars>
      </dgm:prSet>
      <dgm:spPr/>
      <dgm:t>
        <a:bodyPr/>
        <a:lstStyle/>
        <a:p>
          <a:endParaRPr lang="en-IN"/>
        </a:p>
      </dgm:t>
    </dgm:pt>
    <dgm:pt modelId="{1BD98C6F-4B72-4160-8D16-C82DE5EA6BC6}" type="pres">
      <dgm:prSet presAssocID="{02C710F8-3916-4CB6-83A1-08909D85F2B8}" presName="hierChild4" presStyleCnt="0"/>
      <dgm:spPr/>
    </dgm:pt>
    <dgm:pt modelId="{1E912850-08FD-4BD8-91D2-948891B35A5D}" type="pres">
      <dgm:prSet presAssocID="{BCE517F0-63E7-4378-B218-A0364802F871}" presName="Name17" presStyleLbl="parChTrans1D3" presStyleIdx="3" presStyleCnt="4"/>
      <dgm:spPr/>
      <dgm:t>
        <a:bodyPr/>
        <a:lstStyle/>
        <a:p>
          <a:endParaRPr lang="en-IN"/>
        </a:p>
      </dgm:t>
    </dgm:pt>
    <dgm:pt modelId="{561B01AB-3646-476C-9E56-506D53C0E744}" type="pres">
      <dgm:prSet presAssocID="{3F9E9C3D-0714-4A02-8960-5FFE950C0906}" presName="hierRoot3" presStyleCnt="0"/>
      <dgm:spPr/>
    </dgm:pt>
    <dgm:pt modelId="{FF8523B9-5A84-465C-AC12-7C714E554629}" type="pres">
      <dgm:prSet presAssocID="{3F9E9C3D-0714-4A02-8960-5FFE950C0906}" presName="composite3" presStyleCnt="0"/>
      <dgm:spPr/>
    </dgm:pt>
    <dgm:pt modelId="{81CA9024-1D1D-49F9-A545-B6FE4FD605B6}" type="pres">
      <dgm:prSet presAssocID="{3F9E9C3D-0714-4A02-8960-5FFE950C0906}" presName="background3" presStyleLbl="node3" presStyleIdx="3" presStyleCnt="4"/>
      <dgm:spPr/>
    </dgm:pt>
    <dgm:pt modelId="{8F3EE419-54D8-40C5-AF7F-3C962DBE66E4}" type="pres">
      <dgm:prSet presAssocID="{3F9E9C3D-0714-4A02-8960-5FFE950C0906}" presName="text3" presStyleLbl="fgAcc3" presStyleIdx="3" presStyleCnt="4">
        <dgm:presLayoutVars>
          <dgm:chPref val="3"/>
        </dgm:presLayoutVars>
      </dgm:prSet>
      <dgm:spPr/>
      <dgm:t>
        <a:bodyPr/>
        <a:lstStyle/>
        <a:p>
          <a:endParaRPr lang="en-IN"/>
        </a:p>
      </dgm:t>
    </dgm:pt>
    <dgm:pt modelId="{CF8934E0-BA61-4522-86F0-9C04D6D2175F}" type="pres">
      <dgm:prSet presAssocID="{3F9E9C3D-0714-4A02-8960-5FFE950C0906}" presName="hierChild4" presStyleCnt="0"/>
      <dgm:spPr/>
    </dgm:pt>
  </dgm:ptLst>
  <dgm:cxnLst>
    <dgm:cxn modelId="{E3B2CCCC-2B26-4491-99CD-C36169DEE82F}" type="presOf" srcId="{AFE5B333-206F-412C-B899-DA9EBEA93D85}" destId="{4396A907-8BDA-4658-B473-F2ADC9BC9617}" srcOrd="0" destOrd="0" presId="urn:microsoft.com/office/officeart/2005/8/layout/hierarchy1"/>
    <dgm:cxn modelId="{DD52B357-3F95-428B-A17F-1F1AA00EA8DD}" type="presOf" srcId="{755A6FDB-F89E-4B6D-B3EB-A3408C25ACDB}" destId="{2AF8EC16-DCEF-4AAD-AD73-FB9D0ABB46AC}" srcOrd="0" destOrd="0" presId="urn:microsoft.com/office/officeart/2005/8/layout/hierarchy1"/>
    <dgm:cxn modelId="{C7B51B71-954D-4707-9A81-42FB4D66B8A7}" srcId="{94BCFED5-7F24-4736-BC7E-D2C026F5FDA2}" destId="{02C710F8-3916-4CB6-83A1-08909D85F2B8}" srcOrd="2" destOrd="0" parTransId="{9EC29A66-BE9D-4305-AE9A-6869A7CDFBF9}" sibTransId="{F25FAFE8-3CA3-45F1-9AF9-13F74047E648}"/>
    <dgm:cxn modelId="{9F6799E0-44D2-459F-AF6F-C8B40FF07789}" srcId="{94BCFED5-7F24-4736-BC7E-D2C026F5FDA2}" destId="{4F4186FD-D0F0-4BB0-A13D-E67B00B0CB73}" srcOrd="0" destOrd="0" parTransId="{CAC752A8-7656-40AE-BEC4-4B8CDDAD104F}" sibTransId="{E7FF93B4-8CBD-4067-BF5A-0210E63F183D}"/>
    <dgm:cxn modelId="{A3168E8A-1940-47EA-A433-E243F33D18AE}" type="presOf" srcId="{4F4186FD-D0F0-4BB0-A13D-E67B00B0CB73}" destId="{2EB7BF18-E71C-43F9-9CA6-D14CE3E69F75}" srcOrd="0" destOrd="0" presId="urn:microsoft.com/office/officeart/2005/8/layout/hierarchy1"/>
    <dgm:cxn modelId="{5D308229-9489-47CE-98EF-8E4F08C26DF4}" type="presOf" srcId="{3F9E9C3D-0714-4A02-8960-5FFE950C0906}" destId="{8F3EE419-54D8-40C5-AF7F-3C962DBE66E4}" srcOrd="0" destOrd="0" presId="urn:microsoft.com/office/officeart/2005/8/layout/hierarchy1"/>
    <dgm:cxn modelId="{F4D7F69E-B543-4BB3-9C8C-BF041305CBB2}" type="presOf" srcId="{CD9D990A-6488-4B42-BF43-523CE6A14410}" destId="{40746A0A-E90A-42BB-AD4F-BB58E44077AF}" srcOrd="0" destOrd="0" presId="urn:microsoft.com/office/officeart/2005/8/layout/hierarchy1"/>
    <dgm:cxn modelId="{BC800CB5-2523-48F7-B117-62909F930E7B}" type="presOf" srcId="{CAC752A8-7656-40AE-BEC4-4B8CDDAD104F}" destId="{91904B07-643B-4401-BEBF-39AE1891AAF2}" srcOrd="0" destOrd="0" presId="urn:microsoft.com/office/officeart/2005/8/layout/hierarchy1"/>
    <dgm:cxn modelId="{DB5F61A1-7CBD-4390-AE1C-5C95E58D3E22}" srcId="{94BCFED5-7F24-4736-BC7E-D2C026F5FDA2}" destId="{755A6FDB-F89E-4B6D-B3EB-A3408C25ACDB}" srcOrd="1" destOrd="0" parTransId="{CD9D990A-6488-4B42-BF43-523CE6A14410}" sibTransId="{492DB2C2-25A0-472F-9528-56CA83FF829A}"/>
    <dgm:cxn modelId="{0B2ADA58-C977-4859-AC73-9E0B7EC26F32}" type="presOf" srcId="{8AE4A687-32C4-4122-9A91-5F3D884FCDD5}" destId="{A21FA009-B817-443F-A90F-643ACA9E3AE3}" srcOrd="0" destOrd="0" presId="urn:microsoft.com/office/officeart/2005/8/layout/hierarchy1"/>
    <dgm:cxn modelId="{6F12A620-DA28-4822-8F24-ED757FEA5902}" srcId="{8AE4A687-32C4-4122-9A91-5F3D884FCDD5}" destId="{94BCFED5-7F24-4736-BC7E-D2C026F5FDA2}" srcOrd="0" destOrd="0" parTransId="{FA4D84B4-7773-4277-B88C-FD4EA3A67E7A}" sibTransId="{28CC37D7-7CA0-4E4A-BBE8-DB5726FEC36B}"/>
    <dgm:cxn modelId="{B8C1CAD4-83E3-4B4B-A1DE-3F612F45D034}" type="presOf" srcId="{9EC29A66-BE9D-4305-AE9A-6869A7CDFBF9}" destId="{EB82D389-BD8E-4899-9905-57CEF09BD73D}" srcOrd="0" destOrd="0" presId="urn:microsoft.com/office/officeart/2005/8/layout/hierarchy1"/>
    <dgm:cxn modelId="{200E416B-9DEF-4F68-9598-D832788C8CAC}" type="presOf" srcId="{94BCFED5-7F24-4736-BC7E-D2C026F5FDA2}" destId="{0F8F610F-7459-46E7-B8D2-3A1469B7C6C6}" srcOrd="0" destOrd="0" presId="urn:microsoft.com/office/officeart/2005/8/layout/hierarchy1"/>
    <dgm:cxn modelId="{7C8A56CB-C162-4EF2-AF4F-86F26AFBA391}" srcId="{AFE5B333-206F-412C-B899-DA9EBEA93D85}" destId="{8AE4A687-32C4-4122-9A91-5F3D884FCDD5}" srcOrd="0" destOrd="0" parTransId="{7A7E7E4D-9E86-4BDE-A32E-C950586352A7}" sibTransId="{2B800F1C-8E75-4515-9718-E74D0621CE96}"/>
    <dgm:cxn modelId="{6E672177-2AD6-4F48-9B58-A1D3FD6E3FA1}" type="presOf" srcId="{02C710F8-3916-4CB6-83A1-08909D85F2B8}" destId="{E04F6F1D-841D-44F4-A0AC-07759AB7E935}" srcOrd="0" destOrd="0" presId="urn:microsoft.com/office/officeart/2005/8/layout/hierarchy1"/>
    <dgm:cxn modelId="{D218EEA7-1907-4824-A223-D6DF0317488D}" srcId="{94BCFED5-7F24-4736-BC7E-D2C026F5FDA2}" destId="{3F9E9C3D-0714-4A02-8960-5FFE950C0906}" srcOrd="3" destOrd="0" parTransId="{BCE517F0-63E7-4378-B218-A0364802F871}" sibTransId="{161C27D2-ABBB-4562-B5E8-5A7D23C8B6DF}"/>
    <dgm:cxn modelId="{BF43F934-EC86-4DC5-81D1-2682E836C039}" type="presOf" srcId="{FA4D84B4-7773-4277-B88C-FD4EA3A67E7A}" destId="{A5E65B68-279E-4270-9954-4108A771E7F6}" srcOrd="0" destOrd="0" presId="urn:microsoft.com/office/officeart/2005/8/layout/hierarchy1"/>
    <dgm:cxn modelId="{12F34003-9AAC-4775-9ECE-BD6A971135BF}" type="presOf" srcId="{BCE517F0-63E7-4378-B218-A0364802F871}" destId="{1E912850-08FD-4BD8-91D2-948891B35A5D}" srcOrd="0" destOrd="0" presId="urn:microsoft.com/office/officeart/2005/8/layout/hierarchy1"/>
    <dgm:cxn modelId="{E3E0ECB7-82DB-4EBB-8D5B-A4FAAE561E32}" type="presParOf" srcId="{4396A907-8BDA-4658-B473-F2ADC9BC9617}" destId="{C1F80219-B0A2-4CAC-A872-470D46CBCE13}" srcOrd="0" destOrd="0" presId="urn:microsoft.com/office/officeart/2005/8/layout/hierarchy1"/>
    <dgm:cxn modelId="{CC850174-5B15-46EF-8A7D-BD2292E2F063}" type="presParOf" srcId="{C1F80219-B0A2-4CAC-A872-470D46CBCE13}" destId="{74ABC596-3612-4352-936A-5846240208AF}" srcOrd="0" destOrd="0" presId="urn:microsoft.com/office/officeart/2005/8/layout/hierarchy1"/>
    <dgm:cxn modelId="{FB5D4C69-E3F9-4E8A-9D36-57238263773E}" type="presParOf" srcId="{74ABC596-3612-4352-936A-5846240208AF}" destId="{DB2AE7D1-2F25-4041-9FAE-D1DAEB15BD47}" srcOrd="0" destOrd="0" presId="urn:microsoft.com/office/officeart/2005/8/layout/hierarchy1"/>
    <dgm:cxn modelId="{EFE0D6B9-779B-4CAF-B12E-610BA160455A}" type="presParOf" srcId="{74ABC596-3612-4352-936A-5846240208AF}" destId="{A21FA009-B817-443F-A90F-643ACA9E3AE3}" srcOrd="1" destOrd="0" presId="urn:microsoft.com/office/officeart/2005/8/layout/hierarchy1"/>
    <dgm:cxn modelId="{03D0369C-6A55-450F-86E0-A64E0392CDA3}" type="presParOf" srcId="{C1F80219-B0A2-4CAC-A872-470D46CBCE13}" destId="{55EA1BD9-44EF-44CF-A060-715EDB1E8BA7}" srcOrd="1" destOrd="0" presId="urn:microsoft.com/office/officeart/2005/8/layout/hierarchy1"/>
    <dgm:cxn modelId="{6414EB08-61B4-430C-8185-79B10A351A58}" type="presParOf" srcId="{55EA1BD9-44EF-44CF-A060-715EDB1E8BA7}" destId="{A5E65B68-279E-4270-9954-4108A771E7F6}" srcOrd="0" destOrd="0" presId="urn:microsoft.com/office/officeart/2005/8/layout/hierarchy1"/>
    <dgm:cxn modelId="{7F9B183F-A6E0-4353-9AEB-8913627C90F8}" type="presParOf" srcId="{55EA1BD9-44EF-44CF-A060-715EDB1E8BA7}" destId="{F7FE53D8-A658-4C1B-9728-8938A6191D10}" srcOrd="1" destOrd="0" presId="urn:microsoft.com/office/officeart/2005/8/layout/hierarchy1"/>
    <dgm:cxn modelId="{75C183F5-D807-47FE-A041-C3075656F265}" type="presParOf" srcId="{F7FE53D8-A658-4C1B-9728-8938A6191D10}" destId="{1C8D64CC-43EB-4C48-82A4-6D4E95153D4B}" srcOrd="0" destOrd="0" presId="urn:microsoft.com/office/officeart/2005/8/layout/hierarchy1"/>
    <dgm:cxn modelId="{05021183-8DF2-4628-92AE-B7A74594518D}" type="presParOf" srcId="{1C8D64CC-43EB-4C48-82A4-6D4E95153D4B}" destId="{9A4CAC1D-8257-4042-8AF0-51F8C276F70F}" srcOrd="0" destOrd="0" presId="urn:microsoft.com/office/officeart/2005/8/layout/hierarchy1"/>
    <dgm:cxn modelId="{08FEABFC-5DBF-41E2-96AE-262E5202F9BC}" type="presParOf" srcId="{1C8D64CC-43EB-4C48-82A4-6D4E95153D4B}" destId="{0F8F610F-7459-46E7-B8D2-3A1469B7C6C6}" srcOrd="1" destOrd="0" presId="urn:microsoft.com/office/officeart/2005/8/layout/hierarchy1"/>
    <dgm:cxn modelId="{08D77E40-B979-427A-BD98-EABB71894158}" type="presParOf" srcId="{F7FE53D8-A658-4C1B-9728-8938A6191D10}" destId="{D3D12E62-699E-400E-8B15-04AF14500AD8}" srcOrd="1" destOrd="0" presId="urn:microsoft.com/office/officeart/2005/8/layout/hierarchy1"/>
    <dgm:cxn modelId="{11C00BDD-D28C-4BF1-84A5-765AE7F251ED}" type="presParOf" srcId="{D3D12E62-699E-400E-8B15-04AF14500AD8}" destId="{91904B07-643B-4401-BEBF-39AE1891AAF2}" srcOrd="0" destOrd="0" presId="urn:microsoft.com/office/officeart/2005/8/layout/hierarchy1"/>
    <dgm:cxn modelId="{98F87841-428E-4DA5-BCD3-C1ACE3D739CC}" type="presParOf" srcId="{D3D12E62-699E-400E-8B15-04AF14500AD8}" destId="{457F192A-05A8-424F-BE53-918920CF8523}" srcOrd="1" destOrd="0" presId="urn:microsoft.com/office/officeart/2005/8/layout/hierarchy1"/>
    <dgm:cxn modelId="{04C9EBF8-E811-41E4-861C-621B36F3F27C}" type="presParOf" srcId="{457F192A-05A8-424F-BE53-918920CF8523}" destId="{690E3E85-697E-4B47-890F-5270FCC241EB}" srcOrd="0" destOrd="0" presId="urn:microsoft.com/office/officeart/2005/8/layout/hierarchy1"/>
    <dgm:cxn modelId="{9294F158-C68E-4B73-8FE4-937029D7BC0B}" type="presParOf" srcId="{690E3E85-697E-4B47-890F-5270FCC241EB}" destId="{D38C924C-6813-4ABC-8740-74B174E1E20F}" srcOrd="0" destOrd="0" presId="urn:microsoft.com/office/officeart/2005/8/layout/hierarchy1"/>
    <dgm:cxn modelId="{E6463911-1176-4D55-B63F-5FEEDC6CAB9A}" type="presParOf" srcId="{690E3E85-697E-4B47-890F-5270FCC241EB}" destId="{2EB7BF18-E71C-43F9-9CA6-D14CE3E69F75}" srcOrd="1" destOrd="0" presId="urn:microsoft.com/office/officeart/2005/8/layout/hierarchy1"/>
    <dgm:cxn modelId="{17ED8FBE-CD6C-4E03-A3B1-FE49062F9A5C}" type="presParOf" srcId="{457F192A-05A8-424F-BE53-918920CF8523}" destId="{D7BAEAD7-561D-41C2-8A6C-9D2A296D41AC}" srcOrd="1" destOrd="0" presId="urn:microsoft.com/office/officeart/2005/8/layout/hierarchy1"/>
    <dgm:cxn modelId="{1CDDCB5A-FD49-4EC8-B7D3-2C346867455D}" type="presParOf" srcId="{D3D12E62-699E-400E-8B15-04AF14500AD8}" destId="{40746A0A-E90A-42BB-AD4F-BB58E44077AF}" srcOrd="2" destOrd="0" presId="urn:microsoft.com/office/officeart/2005/8/layout/hierarchy1"/>
    <dgm:cxn modelId="{CC646E1A-6A2E-493C-896F-5141F03774DA}" type="presParOf" srcId="{D3D12E62-699E-400E-8B15-04AF14500AD8}" destId="{72F596D5-E19B-46B3-9825-4DAD11CBC2BB}" srcOrd="3" destOrd="0" presId="urn:microsoft.com/office/officeart/2005/8/layout/hierarchy1"/>
    <dgm:cxn modelId="{336F5684-24D4-4035-BC3A-17509E2D3747}" type="presParOf" srcId="{72F596D5-E19B-46B3-9825-4DAD11CBC2BB}" destId="{4AA4AEBA-386D-48C2-827D-8F182F1E7631}" srcOrd="0" destOrd="0" presId="urn:microsoft.com/office/officeart/2005/8/layout/hierarchy1"/>
    <dgm:cxn modelId="{588135E0-5C44-414F-AF36-774AC6369925}" type="presParOf" srcId="{4AA4AEBA-386D-48C2-827D-8F182F1E7631}" destId="{C9E2F469-031D-43DA-93E5-F788B5FBEF82}" srcOrd="0" destOrd="0" presId="urn:microsoft.com/office/officeart/2005/8/layout/hierarchy1"/>
    <dgm:cxn modelId="{6FFA14C2-C84A-4039-9988-288C172FB73C}" type="presParOf" srcId="{4AA4AEBA-386D-48C2-827D-8F182F1E7631}" destId="{2AF8EC16-DCEF-4AAD-AD73-FB9D0ABB46AC}" srcOrd="1" destOrd="0" presId="urn:microsoft.com/office/officeart/2005/8/layout/hierarchy1"/>
    <dgm:cxn modelId="{D34CF6FA-B56D-4D9D-8DAB-D0A76CCB00C1}" type="presParOf" srcId="{72F596D5-E19B-46B3-9825-4DAD11CBC2BB}" destId="{6B2DCB17-7F37-446D-9CE9-1497B282B220}" srcOrd="1" destOrd="0" presId="urn:microsoft.com/office/officeart/2005/8/layout/hierarchy1"/>
    <dgm:cxn modelId="{72230222-BC3A-42FA-BF3F-9A807D1728DE}" type="presParOf" srcId="{D3D12E62-699E-400E-8B15-04AF14500AD8}" destId="{EB82D389-BD8E-4899-9905-57CEF09BD73D}" srcOrd="4" destOrd="0" presId="urn:microsoft.com/office/officeart/2005/8/layout/hierarchy1"/>
    <dgm:cxn modelId="{65FABA8F-FB22-416A-818B-0D4FFE3A06D1}" type="presParOf" srcId="{D3D12E62-699E-400E-8B15-04AF14500AD8}" destId="{1BE2D41D-AF64-4AE0-96DF-0AA937DF6227}" srcOrd="5" destOrd="0" presId="urn:microsoft.com/office/officeart/2005/8/layout/hierarchy1"/>
    <dgm:cxn modelId="{E7CB98A0-7DFE-4122-A229-1B17B11F4DC2}" type="presParOf" srcId="{1BE2D41D-AF64-4AE0-96DF-0AA937DF6227}" destId="{9896D608-FA72-46FF-A35B-44044BF409E9}" srcOrd="0" destOrd="0" presId="urn:microsoft.com/office/officeart/2005/8/layout/hierarchy1"/>
    <dgm:cxn modelId="{00AFECAE-F4A9-4CCF-9A48-85C79447A25E}" type="presParOf" srcId="{9896D608-FA72-46FF-A35B-44044BF409E9}" destId="{53529EB7-4486-4BFA-A06A-68432AE5DC32}" srcOrd="0" destOrd="0" presId="urn:microsoft.com/office/officeart/2005/8/layout/hierarchy1"/>
    <dgm:cxn modelId="{FC6359F8-3A98-4053-83DB-8E397366E979}" type="presParOf" srcId="{9896D608-FA72-46FF-A35B-44044BF409E9}" destId="{E04F6F1D-841D-44F4-A0AC-07759AB7E935}" srcOrd="1" destOrd="0" presId="urn:microsoft.com/office/officeart/2005/8/layout/hierarchy1"/>
    <dgm:cxn modelId="{D72F223F-C1F4-47D3-814A-91FDB6AF14BC}" type="presParOf" srcId="{1BE2D41D-AF64-4AE0-96DF-0AA937DF6227}" destId="{1BD98C6F-4B72-4160-8D16-C82DE5EA6BC6}" srcOrd="1" destOrd="0" presId="urn:microsoft.com/office/officeart/2005/8/layout/hierarchy1"/>
    <dgm:cxn modelId="{9A857D0F-5E9F-4662-A3BA-183953C77BC6}" type="presParOf" srcId="{D3D12E62-699E-400E-8B15-04AF14500AD8}" destId="{1E912850-08FD-4BD8-91D2-948891B35A5D}" srcOrd="6" destOrd="0" presId="urn:microsoft.com/office/officeart/2005/8/layout/hierarchy1"/>
    <dgm:cxn modelId="{F537B8B5-61DD-48B5-B0C7-455B59259123}" type="presParOf" srcId="{D3D12E62-699E-400E-8B15-04AF14500AD8}" destId="{561B01AB-3646-476C-9E56-506D53C0E744}" srcOrd="7" destOrd="0" presId="urn:microsoft.com/office/officeart/2005/8/layout/hierarchy1"/>
    <dgm:cxn modelId="{AD02BE65-8F0D-405E-9B1D-F6E7CBE696A0}" type="presParOf" srcId="{561B01AB-3646-476C-9E56-506D53C0E744}" destId="{FF8523B9-5A84-465C-AC12-7C714E554629}" srcOrd="0" destOrd="0" presId="urn:microsoft.com/office/officeart/2005/8/layout/hierarchy1"/>
    <dgm:cxn modelId="{5B44DC01-3E17-43A3-A875-FB243A56868E}" type="presParOf" srcId="{FF8523B9-5A84-465C-AC12-7C714E554629}" destId="{81CA9024-1D1D-49F9-A545-B6FE4FD605B6}" srcOrd="0" destOrd="0" presId="urn:microsoft.com/office/officeart/2005/8/layout/hierarchy1"/>
    <dgm:cxn modelId="{6C9D6790-C2BA-40CD-B7BB-47C8648D8EA3}" type="presParOf" srcId="{FF8523B9-5A84-465C-AC12-7C714E554629}" destId="{8F3EE419-54D8-40C5-AF7F-3C962DBE66E4}" srcOrd="1" destOrd="0" presId="urn:microsoft.com/office/officeart/2005/8/layout/hierarchy1"/>
    <dgm:cxn modelId="{AA4F03F0-1424-493D-8CE0-93825E94193F}" type="presParOf" srcId="{561B01AB-3646-476C-9E56-506D53C0E744}" destId="{CF8934E0-BA61-4522-86F0-9C04D6D2175F}"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B28FFF-EF57-4BF8-A56F-B89C15AFA294}"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107F7290-2D61-4A48-B2DF-7F751DBADC64}">
      <dgm:prSet phldrT="[Text]" custT="1"/>
      <dgm:spPr/>
      <dgm:t>
        <a:bodyPr/>
        <a:lstStyle/>
        <a:p>
          <a:r>
            <a:rPr lang="en-US" sz="1800" dirty="0" smtClean="0"/>
            <a:t>Software Requirements:</a:t>
          </a:r>
          <a:endParaRPr lang="en-US" sz="1800" dirty="0"/>
        </a:p>
      </dgm:t>
    </dgm:pt>
    <dgm:pt modelId="{27D17D0A-AF8A-4113-80CC-9034BA8B2A50}" type="parTrans" cxnId="{0AD33B58-E105-43B9-BABA-93FB4C39F156}">
      <dgm:prSet/>
      <dgm:spPr/>
      <dgm:t>
        <a:bodyPr/>
        <a:lstStyle/>
        <a:p>
          <a:endParaRPr lang="en-US"/>
        </a:p>
      </dgm:t>
    </dgm:pt>
    <dgm:pt modelId="{D7EA002B-8865-4694-B164-A49B4B80AC9E}" type="sibTrans" cxnId="{0AD33B58-E105-43B9-BABA-93FB4C39F156}">
      <dgm:prSet/>
      <dgm:spPr/>
      <dgm:t>
        <a:bodyPr/>
        <a:lstStyle/>
        <a:p>
          <a:endParaRPr lang="en-US"/>
        </a:p>
      </dgm:t>
    </dgm:pt>
    <dgm:pt modelId="{F0978943-436B-4CB7-AF8A-3510F6FC20DA}">
      <dgm:prSet phldrT="[Text]" custT="1"/>
      <dgm:spPr/>
      <dgm:t>
        <a:bodyPr/>
        <a:lstStyle/>
        <a:p>
          <a:r>
            <a:rPr lang="en-US" sz="1400" dirty="0" smtClean="0"/>
            <a:t>Java JDK 1.6 &amp; Above</a:t>
          </a:r>
          <a:endParaRPr lang="en-US" sz="1400" dirty="0"/>
        </a:p>
      </dgm:t>
    </dgm:pt>
    <dgm:pt modelId="{CBFCFBDC-C152-46F9-AF3F-B42DDB653CC0}" type="parTrans" cxnId="{190BF643-4292-49B2-8B96-010E95444C18}">
      <dgm:prSet/>
      <dgm:spPr/>
      <dgm:t>
        <a:bodyPr/>
        <a:lstStyle/>
        <a:p>
          <a:endParaRPr lang="en-US"/>
        </a:p>
      </dgm:t>
    </dgm:pt>
    <dgm:pt modelId="{785E853D-2458-4044-8683-DB4CF688AD1E}" type="sibTrans" cxnId="{190BF643-4292-49B2-8B96-010E95444C18}">
      <dgm:prSet/>
      <dgm:spPr/>
      <dgm:t>
        <a:bodyPr/>
        <a:lstStyle/>
        <a:p>
          <a:endParaRPr lang="en-US"/>
        </a:p>
      </dgm:t>
    </dgm:pt>
    <dgm:pt modelId="{1FA8BA63-7CC8-4DF5-8315-48ACBF26830A}">
      <dgm:prSet phldrT="[Text]" custT="1"/>
      <dgm:spPr/>
      <dgm:t>
        <a:bodyPr/>
        <a:lstStyle/>
        <a:p>
          <a:r>
            <a:rPr lang="en-US" sz="1400" dirty="0" smtClean="0"/>
            <a:t>Java JRE 6 Or Above</a:t>
          </a:r>
          <a:endParaRPr lang="en-US" sz="1400" dirty="0"/>
        </a:p>
      </dgm:t>
    </dgm:pt>
    <dgm:pt modelId="{FDEAC465-6967-4EC6-9E0E-2B769E37EC81}" type="parTrans" cxnId="{87B0F087-CB74-4CA5-BC6E-38786ED2501E}">
      <dgm:prSet/>
      <dgm:spPr/>
      <dgm:t>
        <a:bodyPr/>
        <a:lstStyle/>
        <a:p>
          <a:endParaRPr lang="en-US"/>
        </a:p>
      </dgm:t>
    </dgm:pt>
    <dgm:pt modelId="{614B333E-48D7-4F2D-9A54-F6B17D180859}" type="sibTrans" cxnId="{87B0F087-CB74-4CA5-BC6E-38786ED2501E}">
      <dgm:prSet/>
      <dgm:spPr/>
      <dgm:t>
        <a:bodyPr/>
        <a:lstStyle/>
        <a:p>
          <a:endParaRPr lang="en-US"/>
        </a:p>
      </dgm:t>
    </dgm:pt>
    <dgm:pt modelId="{263959C3-CB47-43ED-B41E-E1B9011C1F01}">
      <dgm:prSet phldrT="[Text]" custT="1"/>
      <dgm:spPr/>
      <dgm:t>
        <a:bodyPr/>
        <a:lstStyle/>
        <a:p>
          <a:r>
            <a:rPr lang="en-US" sz="1800" dirty="0" smtClean="0"/>
            <a:t>Minimum Hardware Requirements:</a:t>
          </a:r>
          <a:endParaRPr lang="en-US" sz="1800" dirty="0"/>
        </a:p>
      </dgm:t>
    </dgm:pt>
    <dgm:pt modelId="{A33E7E8F-A1F7-49AC-BD69-737BFA2126A9}" type="parTrans" cxnId="{30611F79-105A-4F5B-9118-EA06B5D9D119}">
      <dgm:prSet/>
      <dgm:spPr/>
      <dgm:t>
        <a:bodyPr/>
        <a:lstStyle/>
        <a:p>
          <a:endParaRPr lang="en-US"/>
        </a:p>
      </dgm:t>
    </dgm:pt>
    <dgm:pt modelId="{672DD71D-D19B-4A92-AA20-E53CA984F19F}" type="sibTrans" cxnId="{30611F79-105A-4F5B-9118-EA06B5D9D119}">
      <dgm:prSet/>
      <dgm:spPr/>
      <dgm:t>
        <a:bodyPr/>
        <a:lstStyle/>
        <a:p>
          <a:endParaRPr lang="en-US"/>
        </a:p>
      </dgm:t>
    </dgm:pt>
    <dgm:pt modelId="{112F35AF-BCCE-49E9-B170-162C6C225DB2}">
      <dgm:prSet phldrT="[Text]" custT="1"/>
      <dgm:spPr/>
      <dgm:t>
        <a:bodyPr/>
        <a:lstStyle/>
        <a:p>
          <a:r>
            <a:rPr lang="en-US" sz="1400" dirty="0" smtClean="0"/>
            <a:t>Processor speed       </a:t>
          </a:r>
          <a:r>
            <a:rPr lang="en-US" sz="1400" dirty="0" smtClean="0">
              <a:latin typeface="+mn-lt"/>
            </a:rPr>
            <a:t>1 </a:t>
          </a:r>
          <a:r>
            <a:rPr lang="en-US" sz="1400" dirty="0" smtClean="0"/>
            <a:t>GHz</a:t>
          </a:r>
          <a:endParaRPr lang="en-US" sz="1400" dirty="0"/>
        </a:p>
      </dgm:t>
    </dgm:pt>
    <dgm:pt modelId="{9178EC17-037D-4551-93C5-843989EA2568}" type="parTrans" cxnId="{17C8AD1A-1DB3-4E12-B215-8CA87C6F90BF}">
      <dgm:prSet/>
      <dgm:spPr/>
      <dgm:t>
        <a:bodyPr/>
        <a:lstStyle/>
        <a:p>
          <a:endParaRPr lang="en-US"/>
        </a:p>
      </dgm:t>
    </dgm:pt>
    <dgm:pt modelId="{E56FF4C6-228F-4525-9DAD-A05F42880CBF}" type="sibTrans" cxnId="{17C8AD1A-1DB3-4E12-B215-8CA87C6F90BF}">
      <dgm:prSet/>
      <dgm:spPr/>
      <dgm:t>
        <a:bodyPr/>
        <a:lstStyle/>
        <a:p>
          <a:endParaRPr lang="en-US"/>
        </a:p>
      </dgm:t>
    </dgm:pt>
    <dgm:pt modelId="{5256F235-FA4E-491C-AB35-B9A155D9D539}">
      <dgm:prSet phldrT="[Text]" custT="1"/>
      <dgm:spPr/>
      <dgm:t>
        <a:bodyPr/>
        <a:lstStyle/>
        <a:p>
          <a:r>
            <a:rPr lang="en-US" sz="1800" dirty="0" smtClean="0"/>
            <a:t>Operating System Compatibility</a:t>
          </a:r>
          <a:endParaRPr lang="en-US" sz="1800" dirty="0"/>
        </a:p>
      </dgm:t>
    </dgm:pt>
    <dgm:pt modelId="{42D4A236-2D56-408E-8A8B-A3F343738786}" type="parTrans" cxnId="{CE8AC4D9-3DC9-406C-8E53-01E9518AB8FA}">
      <dgm:prSet/>
      <dgm:spPr/>
      <dgm:t>
        <a:bodyPr/>
        <a:lstStyle/>
        <a:p>
          <a:endParaRPr lang="en-US"/>
        </a:p>
      </dgm:t>
    </dgm:pt>
    <dgm:pt modelId="{6F36ECFC-73A0-44CD-9D01-E5496B074F4A}" type="sibTrans" cxnId="{CE8AC4D9-3DC9-406C-8E53-01E9518AB8FA}">
      <dgm:prSet/>
      <dgm:spPr/>
      <dgm:t>
        <a:bodyPr/>
        <a:lstStyle/>
        <a:p>
          <a:endParaRPr lang="en-US"/>
        </a:p>
      </dgm:t>
    </dgm:pt>
    <dgm:pt modelId="{2C17E781-E90A-4123-AB51-139F26525BFF}">
      <dgm:prSet phldrT="[Text]" custT="1"/>
      <dgm:spPr/>
      <dgm:t>
        <a:bodyPr/>
        <a:lstStyle/>
        <a:p>
          <a:r>
            <a:rPr lang="en-US" sz="1400" dirty="0" smtClean="0"/>
            <a:t>Hard Disk Space      200 MB</a:t>
          </a:r>
          <a:endParaRPr lang="en-US" sz="1400" dirty="0"/>
        </a:p>
      </dgm:t>
    </dgm:pt>
    <dgm:pt modelId="{E8042CAB-37C1-4789-994F-42B67148EFAE}" type="parTrans" cxnId="{08ADF4BE-3EE9-4DA4-96CA-B1ED84F811CC}">
      <dgm:prSet/>
      <dgm:spPr/>
      <dgm:t>
        <a:bodyPr/>
        <a:lstStyle/>
        <a:p>
          <a:endParaRPr lang="en-US"/>
        </a:p>
      </dgm:t>
    </dgm:pt>
    <dgm:pt modelId="{47CF324A-4226-4EA3-BC08-386B4492E04E}" type="sibTrans" cxnId="{08ADF4BE-3EE9-4DA4-96CA-B1ED84F811CC}">
      <dgm:prSet/>
      <dgm:spPr/>
      <dgm:t>
        <a:bodyPr/>
        <a:lstStyle/>
        <a:p>
          <a:endParaRPr lang="en-US"/>
        </a:p>
      </dgm:t>
    </dgm:pt>
    <dgm:pt modelId="{FAC27071-0DA6-4709-86A7-CD3C79356891}">
      <dgm:prSet phldrT="[Text]" custT="1"/>
      <dgm:spPr/>
      <dgm:t>
        <a:bodyPr/>
        <a:lstStyle/>
        <a:p>
          <a:r>
            <a:rPr lang="en-US" sz="1400" dirty="0" smtClean="0"/>
            <a:t>RAM                         512 MB</a:t>
          </a:r>
          <a:endParaRPr lang="en-US" sz="1400" dirty="0"/>
        </a:p>
      </dgm:t>
    </dgm:pt>
    <dgm:pt modelId="{2B5F6CBF-12E1-487C-919B-4530103EE0C1}" type="parTrans" cxnId="{CC45E939-7489-4CD1-A53C-B104E31692C2}">
      <dgm:prSet/>
      <dgm:spPr/>
      <dgm:t>
        <a:bodyPr/>
        <a:lstStyle/>
        <a:p>
          <a:endParaRPr lang="en-US"/>
        </a:p>
      </dgm:t>
    </dgm:pt>
    <dgm:pt modelId="{B374B208-5A01-4B56-85F7-8182CBDFDEC5}" type="sibTrans" cxnId="{CC45E939-7489-4CD1-A53C-B104E31692C2}">
      <dgm:prSet/>
      <dgm:spPr/>
      <dgm:t>
        <a:bodyPr/>
        <a:lstStyle/>
        <a:p>
          <a:endParaRPr lang="en-US"/>
        </a:p>
      </dgm:t>
    </dgm:pt>
    <dgm:pt modelId="{AABC3E7C-B346-4F82-BD80-3DF230B00B2C}">
      <dgm:prSet phldrT="[Text]" custT="1"/>
      <dgm:spPr/>
      <dgm:t>
        <a:bodyPr/>
        <a:lstStyle/>
        <a:p>
          <a:r>
            <a:rPr lang="en-US" sz="1400" dirty="0" smtClean="0"/>
            <a:t>Our Application Kit</a:t>
          </a:r>
          <a:endParaRPr lang="en-US" sz="1400" dirty="0"/>
        </a:p>
      </dgm:t>
    </dgm:pt>
    <dgm:pt modelId="{74BFF79A-C85A-437F-B361-892B6CE6B31B}" type="parTrans" cxnId="{7B17B7F5-2651-42A8-B43D-F2D3BC64B6DE}">
      <dgm:prSet/>
      <dgm:spPr/>
      <dgm:t>
        <a:bodyPr/>
        <a:lstStyle/>
        <a:p>
          <a:endParaRPr lang="en-US"/>
        </a:p>
      </dgm:t>
    </dgm:pt>
    <dgm:pt modelId="{71967201-A7DD-4973-88EC-CDC9F02ED1C6}" type="sibTrans" cxnId="{7B17B7F5-2651-42A8-B43D-F2D3BC64B6DE}">
      <dgm:prSet/>
      <dgm:spPr/>
      <dgm:t>
        <a:bodyPr/>
        <a:lstStyle/>
        <a:p>
          <a:endParaRPr lang="en-US"/>
        </a:p>
      </dgm:t>
    </dgm:pt>
    <dgm:pt modelId="{04AEA0D9-0787-41F8-8203-A51D4F2CDDA2}">
      <dgm:prSet phldrT="[Text]" custT="1"/>
      <dgm:spPr/>
      <dgm:t>
        <a:bodyPr/>
        <a:lstStyle/>
        <a:p>
          <a:r>
            <a:rPr lang="en-US" sz="1400" dirty="0" smtClean="0"/>
            <a:t>Microsoft Windows XP</a:t>
          </a:r>
          <a:endParaRPr lang="en-US" sz="1400" dirty="0"/>
        </a:p>
      </dgm:t>
    </dgm:pt>
    <dgm:pt modelId="{F3B621F4-6B7C-4D19-92F3-E4B8F8E737C7}" type="sibTrans" cxnId="{58EB588D-E8DF-4B24-B242-CA1840313474}">
      <dgm:prSet/>
      <dgm:spPr/>
      <dgm:t>
        <a:bodyPr/>
        <a:lstStyle/>
        <a:p>
          <a:endParaRPr lang="en-US"/>
        </a:p>
      </dgm:t>
    </dgm:pt>
    <dgm:pt modelId="{C6AF4B23-3FA2-4E1A-927F-BF0B65DFF846}" type="parTrans" cxnId="{58EB588D-E8DF-4B24-B242-CA1840313474}">
      <dgm:prSet/>
      <dgm:spPr/>
      <dgm:t>
        <a:bodyPr/>
        <a:lstStyle/>
        <a:p>
          <a:endParaRPr lang="en-US"/>
        </a:p>
      </dgm:t>
    </dgm:pt>
    <dgm:pt modelId="{3EAE79DC-984E-4139-8297-5A9F199399A4}">
      <dgm:prSet phldrT="[Text]" custT="1"/>
      <dgm:spPr/>
      <dgm:t>
        <a:bodyPr/>
        <a:lstStyle/>
        <a:p>
          <a:r>
            <a:rPr lang="en-US" sz="1400" dirty="0" smtClean="0"/>
            <a:t>Microsoft Windows VISTA</a:t>
          </a:r>
          <a:endParaRPr lang="en-US" sz="1400" dirty="0"/>
        </a:p>
      </dgm:t>
    </dgm:pt>
    <dgm:pt modelId="{23A3B427-1D24-4D54-889A-30684D2240A7}" type="parTrans" cxnId="{B326DD71-0388-45E7-BABD-CFFFF3FB8232}">
      <dgm:prSet/>
      <dgm:spPr/>
    </dgm:pt>
    <dgm:pt modelId="{9C6DCCF9-A142-49AC-8D3D-F4292829A8C6}" type="sibTrans" cxnId="{B326DD71-0388-45E7-BABD-CFFFF3FB8232}">
      <dgm:prSet/>
      <dgm:spPr/>
    </dgm:pt>
    <dgm:pt modelId="{354501ED-970C-4720-BB58-D2DA3174CC46}">
      <dgm:prSet phldrT="[Text]" custT="1"/>
      <dgm:spPr/>
      <dgm:t>
        <a:bodyPr/>
        <a:lstStyle/>
        <a:p>
          <a:r>
            <a:rPr lang="en-US" sz="1400" dirty="0" smtClean="0"/>
            <a:t>Microsoft Windows 7</a:t>
          </a:r>
          <a:endParaRPr lang="en-US" sz="1400" dirty="0"/>
        </a:p>
      </dgm:t>
    </dgm:pt>
    <dgm:pt modelId="{59199BC1-AD7B-4B83-812D-D2041C433A0E}" type="parTrans" cxnId="{3F69F733-950D-41BE-AD23-CA291E17DFC7}">
      <dgm:prSet/>
      <dgm:spPr/>
    </dgm:pt>
    <dgm:pt modelId="{F877429A-98FC-4CF0-8D13-52ADB67EFF03}" type="sibTrans" cxnId="{3F69F733-950D-41BE-AD23-CA291E17DFC7}">
      <dgm:prSet/>
      <dgm:spPr/>
    </dgm:pt>
    <dgm:pt modelId="{64679946-60F2-4723-BB06-274861C615E9}">
      <dgm:prSet phldrT="[Text]" custT="1"/>
      <dgm:spPr/>
      <dgm:t>
        <a:bodyPr/>
        <a:lstStyle/>
        <a:p>
          <a:r>
            <a:rPr lang="en-US" sz="1400" dirty="0" smtClean="0"/>
            <a:t>Microsoft Windows 8</a:t>
          </a:r>
          <a:endParaRPr lang="en-US" sz="1400" dirty="0"/>
        </a:p>
      </dgm:t>
    </dgm:pt>
    <dgm:pt modelId="{4AC3C0FF-4B2D-47BC-A7C5-81C2CB3E484E}" type="parTrans" cxnId="{E7979F94-3F80-4642-8DBE-D964CF19627F}">
      <dgm:prSet/>
      <dgm:spPr/>
    </dgm:pt>
    <dgm:pt modelId="{A393C698-6B3E-49AF-8F29-4158A26F6FA5}" type="sibTrans" cxnId="{E7979F94-3F80-4642-8DBE-D964CF19627F}">
      <dgm:prSet/>
      <dgm:spPr/>
    </dgm:pt>
    <dgm:pt modelId="{DF3229D1-FFAE-4DDA-8419-BA7B0C5E7E47}" type="pres">
      <dgm:prSet presAssocID="{E3B28FFF-EF57-4BF8-A56F-B89C15AFA294}" presName="Name0" presStyleCnt="0">
        <dgm:presLayoutVars>
          <dgm:dir/>
          <dgm:resizeHandles val="exact"/>
        </dgm:presLayoutVars>
      </dgm:prSet>
      <dgm:spPr/>
      <dgm:t>
        <a:bodyPr/>
        <a:lstStyle/>
        <a:p>
          <a:endParaRPr lang="en-IN"/>
        </a:p>
      </dgm:t>
    </dgm:pt>
    <dgm:pt modelId="{3D70F4BE-5C07-471D-951F-016BCFB7D7A1}" type="pres">
      <dgm:prSet presAssocID="{107F7290-2D61-4A48-B2DF-7F751DBADC64}" presName="node" presStyleLbl="node1" presStyleIdx="0" presStyleCnt="3">
        <dgm:presLayoutVars>
          <dgm:bulletEnabled val="1"/>
        </dgm:presLayoutVars>
      </dgm:prSet>
      <dgm:spPr/>
      <dgm:t>
        <a:bodyPr/>
        <a:lstStyle/>
        <a:p>
          <a:endParaRPr lang="en-IN"/>
        </a:p>
      </dgm:t>
    </dgm:pt>
    <dgm:pt modelId="{076E781E-9501-497A-8C27-2E09C166F928}" type="pres">
      <dgm:prSet presAssocID="{D7EA002B-8865-4694-B164-A49B4B80AC9E}" presName="sibTrans" presStyleCnt="0"/>
      <dgm:spPr/>
    </dgm:pt>
    <dgm:pt modelId="{3347E063-32B9-47F1-B1CF-B580296EF108}" type="pres">
      <dgm:prSet presAssocID="{263959C3-CB47-43ED-B41E-E1B9011C1F01}" presName="node" presStyleLbl="node1" presStyleIdx="1" presStyleCnt="3">
        <dgm:presLayoutVars>
          <dgm:bulletEnabled val="1"/>
        </dgm:presLayoutVars>
      </dgm:prSet>
      <dgm:spPr/>
      <dgm:t>
        <a:bodyPr/>
        <a:lstStyle/>
        <a:p>
          <a:endParaRPr lang="en-IN"/>
        </a:p>
      </dgm:t>
    </dgm:pt>
    <dgm:pt modelId="{8B924330-81FB-4B86-A0F8-38163F13766C}" type="pres">
      <dgm:prSet presAssocID="{672DD71D-D19B-4A92-AA20-E53CA984F19F}" presName="sibTrans" presStyleCnt="0"/>
      <dgm:spPr/>
    </dgm:pt>
    <dgm:pt modelId="{909357AE-0CEC-450E-B258-551DC60ADF2F}" type="pres">
      <dgm:prSet presAssocID="{5256F235-FA4E-491C-AB35-B9A155D9D539}" presName="node" presStyleLbl="node1" presStyleIdx="2" presStyleCnt="3">
        <dgm:presLayoutVars>
          <dgm:bulletEnabled val="1"/>
        </dgm:presLayoutVars>
      </dgm:prSet>
      <dgm:spPr/>
      <dgm:t>
        <a:bodyPr/>
        <a:lstStyle/>
        <a:p>
          <a:endParaRPr lang="en-US"/>
        </a:p>
      </dgm:t>
    </dgm:pt>
  </dgm:ptLst>
  <dgm:cxnLst>
    <dgm:cxn modelId="{2C0345C0-E468-4A4F-AD2E-CD9027228B8E}" type="presOf" srcId="{112F35AF-BCCE-49E9-B170-162C6C225DB2}" destId="{3347E063-32B9-47F1-B1CF-B580296EF108}" srcOrd="0" destOrd="1" presId="urn:microsoft.com/office/officeart/2005/8/layout/hList6"/>
    <dgm:cxn modelId="{93CAB4D1-B33B-4412-8C02-23F8C0A18FBE}" type="presOf" srcId="{64679946-60F2-4723-BB06-274861C615E9}" destId="{909357AE-0CEC-450E-B258-551DC60ADF2F}" srcOrd="0" destOrd="4" presId="urn:microsoft.com/office/officeart/2005/8/layout/hList6"/>
    <dgm:cxn modelId="{0AD33B58-E105-43B9-BABA-93FB4C39F156}" srcId="{E3B28FFF-EF57-4BF8-A56F-B89C15AFA294}" destId="{107F7290-2D61-4A48-B2DF-7F751DBADC64}" srcOrd="0" destOrd="0" parTransId="{27D17D0A-AF8A-4113-80CC-9034BA8B2A50}" sibTransId="{D7EA002B-8865-4694-B164-A49B4B80AC9E}"/>
    <dgm:cxn modelId="{CE8AC4D9-3DC9-406C-8E53-01E9518AB8FA}" srcId="{E3B28FFF-EF57-4BF8-A56F-B89C15AFA294}" destId="{5256F235-FA4E-491C-AB35-B9A155D9D539}" srcOrd="2" destOrd="0" parTransId="{42D4A236-2D56-408E-8A8B-A3F343738786}" sibTransId="{6F36ECFC-73A0-44CD-9D01-E5496B074F4A}"/>
    <dgm:cxn modelId="{CC45E939-7489-4CD1-A53C-B104E31692C2}" srcId="{263959C3-CB47-43ED-B41E-E1B9011C1F01}" destId="{FAC27071-0DA6-4709-86A7-CD3C79356891}" srcOrd="1" destOrd="0" parTransId="{2B5F6CBF-12E1-487C-919B-4530103EE0C1}" sibTransId="{B374B208-5A01-4B56-85F7-8182CBDFDEC5}"/>
    <dgm:cxn modelId="{9CACB303-3AB8-4113-9AB3-D34732ED615D}" type="presOf" srcId="{04AEA0D9-0787-41F8-8203-A51D4F2CDDA2}" destId="{909357AE-0CEC-450E-B258-551DC60ADF2F}" srcOrd="0" destOrd="1" presId="urn:microsoft.com/office/officeart/2005/8/layout/hList6"/>
    <dgm:cxn modelId="{3F69F733-950D-41BE-AD23-CA291E17DFC7}" srcId="{5256F235-FA4E-491C-AB35-B9A155D9D539}" destId="{354501ED-970C-4720-BB58-D2DA3174CC46}" srcOrd="2" destOrd="0" parTransId="{59199BC1-AD7B-4B83-812D-D2041C433A0E}" sibTransId="{F877429A-98FC-4CF0-8D13-52ADB67EFF03}"/>
    <dgm:cxn modelId="{B326DD71-0388-45E7-BABD-CFFFF3FB8232}" srcId="{5256F235-FA4E-491C-AB35-B9A155D9D539}" destId="{3EAE79DC-984E-4139-8297-5A9F199399A4}" srcOrd="1" destOrd="0" parTransId="{23A3B427-1D24-4D54-889A-30684D2240A7}" sibTransId="{9C6DCCF9-A142-49AC-8D3D-F4292829A8C6}"/>
    <dgm:cxn modelId="{08ADF4BE-3EE9-4DA4-96CA-B1ED84F811CC}" srcId="{263959C3-CB47-43ED-B41E-E1B9011C1F01}" destId="{2C17E781-E90A-4123-AB51-139F26525BFF}" srcOrd="2" destOrd="0" parTransId="{E8042CAB-37C1-4789-994F-42B67148EFAE}" sibTransId="{47CF324A-4226-4EA3-BC08-386B4492E04E}"/>
    <dgm:cxn modelId="{66020722-15EC-42FA-B2FB-26E47D790785}" type="presOf" srcId="{107F7290-2D61-4A48-B2DF-7F751DBADC64}" destId="{3D70F4BE-5C07-471D-951F-016BCFB7D7A1}" srcOrd="0" destOrd="0" presId="urn:microsoft.com/office/officeart/2005/8/layout/hList6"/>
    <dgm:cxn modelId="{190BF643-4292-49B2-8B96-010E95444C18}" srcId="{107F7290-2D61-4A48-B2DF-7F751DBADC64}" destId="{F0978943-436B-4CB7-AF8A-3510F6FC20DA}" srcOrd="0" destOrd="0" parTransId="{CBFCFBDC-C152-46F9-AF3F-B42DDB653CC0}" sibTransId="{785E853D-2458-4044-8683-DB4CF688AD1E}"/>
    <dgm:cxn modelId="{D93971CD-51D0-4F18-AD22-4B69BF9D437E}" type="presOf" srcId="{3EAE79DC-984E-4139-8297-5A9F199399A4}" destId="{909357AE-0CEC-450E-B258-551DC60ADF2F}" srcOrd="0" destOrd="2" presId="urn:microsoft.com/office/officeart/2005/8/layout/hList6"/>
    <dgm:cxn modelId="{C16CE947-4352-44AC-B084-B79FE0053A09}" type="presOf" srcId="{E3B28FFF-EF57-4BF8-A56F-B89C15AFA294}" destId="{DF3229D1-FFAE-4DDA-8419-BA7B0C5E7E47}" srcOrd="0" destOrd="0" presId="urn:microsoft.com/office/officeart/2005/8/layout/hList6"/>
    <dgm:cxn modelId="{EDE7C7CB-E703-4E2D-A7F9-11E05B329883}" type="presOf" srcId="{2C17E781-E90A-4123-AB51-139F26525BFF}" destId="{3347E063-32B9-47F1-B1CF-B580296EF108}" srcOrd="0" destOrd="3" presId="urn:microsoft.com/office/officeart/2005/8/layout/hList6"/>
    <dgm:cxn modelId="{6633DBEE-D63C-4BB7-86A0-54058A5C9EA2}" type="presOf" srcId="{F0978943-436B-4CB7-AF8A-3510F6FC20DA}" destId="{3D70F4BE-5C07-471D-951F-016BCFB7D7A1}" srcOrd="0" destOrd="1" presId="urn:microsoft.com/office/officeart/2005/8/layout/hList6"/>
    <dgm:cxn modelId="{58EB588D-E8DF-4B24-B242-CA1840313474}" srcId="{5256F235-FA4E-491C-AB35-B9A155D9D539}" destId="{04AEA0D9-0787-41F8-8203-A51D4F2CDDA2}" srcOrd="0" destOrd="0" parTransId="{C6AF4B23-3FA2-4E1A-927F-BF0B65DFF846}" sibTransId="{F3B621F4-6B7C-4D19-92F3-E4B8F8E737C7}"/>
    <dgm:cxn modelId="{423D4DA9-3EE3-4D8A-AE12-EC92E81FD3A7}" type="presOf" srcId="{354501ED-970C-4720-BB58-D2DA3174CC46}" destId="{909357AE-0CEC-450E-B258-551DC60ADF2F}" srcOrd="0" destOrd="3" presId="urn:microsoft.com/office/officeart/2005/8/layout/hList6"/>
    <dgm:cxn modelId="{561652AD-9F60-45CA-B7BC-6DAF1F13E622}" type="presOf" srcId="{FAC27071-0DA6-4709-86A7-CD3C79356891}" destId="{3347E063-32B9-47F1-B1CF-B580296EF108}" srcOrd="0" destOrd="2" presId="urn:microsoft.com/office/officeart/2005/8/layout/hList6"/>
    <dgm:cxn modelId="{7560C0F2-6AB4-4239-B44F-EC17BA2DE152}" type="presOf" srcId="{AABC3E7C-B346-4F82-BD80-3DF230B00B2C}" destId="{3D70F4BE-5C07-471D-951F-016BCFB7D7A1}" srcOrd="0" destOrd="3" presId="urn:microsoft.com/office/officeart/2005/8/layout/hList6"/>
    <dgm:cxn modelId="{051A1222-D396-4B0B-B48C-7AFC43E220A3}" type="presOf" srcId="{5256F235-FA4E-491C-AB35-B9A155D9D539}" destId="{909357AE-0CEC-450E-B258-551DC60ADF2F}" srcOrd="0" destOrd="0" presId="urn:microsoft.com/office/officeart/2005/8/layout/hList6"/>
    <dgm:cxn modelId="{17C8AD1A-1DB3-4E12-B215-8CA87C6F90BF}" srcId="{263959C3-CB47-43ED-B41E-E1B9011C1F01}" destId="{112F35AF-BCCE-49E9-B170-162C6C225DB2}" srcOrd="0" destOrd="0" parTransId="{9178EC17-037D-4551-93C5-843989EA2568}" sibTransId="{E56FF4C6-228F-4525-9DAD-A05F42880CBF}"/>
    <dgm:cxn modelId="{7B17B7F5-2651-42A8-B43D-F2D3BC64B6DE}" srcId="{107F7290-2D61-4A48-B2DF-7F751DBADC64}" destId="{AABC3E7C-B346-4F82-BD80-3DF230B00B2C}" srcOrd="2" destOrd="0" parTransId="{74BFF79A-C85A-437F-B361-892B6CE6B31B}" sibTransId="{71967201-A7DD-4973-88EC-CDC9F02ED1C6}"/>
    <dgm:cxn modelId="{566704F5-3006-493D-A106-76EDD97338EA}" type="presOf" srcId="{1FA8BA63-7CC8-4DF5-8315-48ACBF26830A}" destId="{3D70F4BE-5C07-471D-951F-016BCFB7D7A1}" srcOrd="0" destOrd="2" presId="urn:microsoft.com/office/officeart/2005/8/layout/hList6"/>
    <dgm:cxn modelId="{87B0F087-CB74-4CA5-BC6E-38786ED2501E}" srcId="{107F7290-2D61-4A48-B2DF-7F751DBADC64}" destId="{1FA8BA63-7CC8-4DF5-8315-48ACBF26830A}" srcOrd="1" destOrd="0" parTransId="{FDEAC465-6967-4EC6-9E0E-2B769E37EC81}" sibTransId="{614B333E-48D7-4F2D-9A54-F6B17D180859}"/>
    <dgm:cxn modelId="{2BD15BFA-B202-410F-B197-412A753CD18F}" type="presOf" srcId="{263959C3-CB47-43ED-B41E-E1B9011C1F01}" destId="{3347E063-32B9-47F1-B1CF-B580296EF108}" srcOrd="0" destOrd="0" presId="urn:microsoft.com/office/officeart/2005/8/layout/hList6"/>
    <dgm:cxn modelId="{30611F79-105A-4F5B-9118-EA06B5D9D119}" srcId="{E3B28FFF-EF57-4BF8-A56F-B89C15AFA294}" destId="{263959C3-CB47-43ED-B41E-E1B9011C1F01}" srcOrd="1" destOrd="0" parTransId="{A33E7E8F-A1F7-49AC-BD69-737BFA2126A9}" sibTransId="{672DD71D-D19B-4A92-AA20-E53CA984F19F}"/>
    <dgm:cxn modelId="{E7979F94-3F80-4642-8DBE-D964CF19627F}" srcId="{5256F235-FA4E-491C-AB35-B9A155D9D539}" destId="{64679946-60F2-4723-BB06-274861C615E9}" srcOrd="3" destOrd="0" parTransId="{4AC3C0FF-4B2D-47BC-A7C5-81C2CB3E484E}" sibTransId="{A393C698-6B3E-49AF-8F29-4158A26F6FA5}"/>
    <dgm:cxn modelId="{80E31771-DE77-40B1-B700-3B2116D8C1AD}" type="presParOf" srcId="{DF3229D1-FFAE-4DDA-8419-BA7B0C5E7E47}" destId="{3D70F4BE-5C07-471D-951F-016BCFB7D7A1}" srcOrd="0" destOrd="0" presId="urn:microsoft.com/office/officeart/2005/8/layout/hList6"/>
    <dgm:cxn modelId="{6A9BB692-E030-49AD-A76C-E45E600E8955}" type="presParOf" srcId="{DF3229D1-FFAE-4DDA-8419-BA7B0C5E7E47}" destId="{076E781E-9501-497A-8C27-2E09C166F928}" srcOrd="1" destOrd="0" presId="urn:microsoft.com/office/officeart/2005/8/layout/hList6"/>
    <dgm:cxn modelId="{61C35EEC-0B7B-4EA7-9751-56646742CD72}" type="presParOf" srcId="{DF3229D1-FFAE-4DDA-8419-BA7B0C5E7E47}" destId="{3347E063-32B9-47F1-B1CF-B580296EF108}" srcOrd="2" destOrd="0" presId="urn:microsoft.com/office/officeart/2005/8/layout/hList6"/>
    <dgm:cxn modelId="{82BE98D1-E4CB-40F8-B8B4-730DC0C50DC0}" type="presParOf" srcId="{DF3229D1-FFAE-4DDA-8419-BA7B0C5E7E47}" destId="{8B924330-81FB-4B86-A0F8-38163F13766C}" srcOrd="3" destOrd="0" presId="urn:microsoft.com/office/officeart/2005/8/layout/hList6"/>
    <dgm:cxn modelId="{BDD4B407-9836-45E3-98EB-902F37B38BF3}" type="presParOf" srcId="{DF3229D1-FFAE-4DDA-8419-BA7B0C5E7E47}" destId="{909357AE-0CEC-450E-B258-551DC60ADF2F}"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D59BA2-8A2F-4A0B-A27F-8BE4E245BAFE}" type="doc">
      <dgm:prSet loTypeId="urn:microsoft.com/office/officeart/2005/8/layout/vList4" loCatId="list" qsTypeId="urn:microsoft.com/office/officeart/2005/8/quickstyle/simple1" qsCatId="simple" csTypeId="urn:microsoft.com/office/officeart/2005/8/colors/accent2_4" csCatId="accent2" phldr="1"/>
      <dgm:spPr/>
      <dgm:t>
        <a:bodyPr/>
        <a:lstStyle/>
        <a:p>
          <a:endParaRPr lang="en-US"/>
        </a:p>
      </dgm:t>
    </dgm:pt>
    <dgm:pt modelId="{6AAAC4A1-CD11-4861-9153-02AF44C361FE}">
      <dgm:prSet phldrT="[Text]" custT="1"/>
      <dgm:spPr/>
      <dgm:t>
        <a:bodyPr/>
        <a:lstStyle/>
        <a:p>
          <a:r>
            <a:rPr lang="en-US" sz="3200" dirty="0" smtClean="0"/>
            <a:t>Installing  </a:t>
          </a:r>
          <a:r>
            <a:rPr lang="en-US" sz="3200" dirty="0" smtClean="0"/>
            <a:t>Both JDK &amp; Jre7</a:t>
          </a:r>
          <a:endParaRPr lang="en-US" sz="3200" dirty="0"/>
        </a:p>
      </dgm:t>
    </dgm:pt>
    <dgm:pt modelId="{D3A7CE1C-4A61-4089-AAF5-9671798DACDA}" type="parTrans" cxnId="{CA6C19D6-1D99-4CD9-BE85-CD79FD484C39}">
      <dgm:prSet/>
      <dgm:spPr/>
      <dgm:t>
        <a:bodyPr/>
        <a:lstStyle/>
        <a:p>
          <a:endParaRPr lang="en-US"/>
        </a:p>
      </dgm:t>
    </dgm:pt>
    <dgm:pt modelId="{0F8AE209-1DA7-4B19-B74F-A7F41A635A48}" type="sibTrans" cxnId="{CA6C19D6-1D99-4CD9-BE85-CD79FD484C39}">
      <dgm:prSet/>
      <dgm:spPr/>
      <dgm:t>
        <a:bodyPr/>
        <a:lstStyle/>
        <a:p>
          <a:endParaRPr lang="en-US"/>
        </a:p>
      </dgm:t>
    </dgm:pt>
    <dgm:pt modelId="{03C40A16-0D13-453E-AD3C-F67B9FBCC1A9}">
      <dgm:prSet phldrT="[Tex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smtClean="0"/>
            <a:t>Double-click on Java Development Kit and follow the instructions.</a:t>
          </a:r>
          <a:endParaRPr lang="en-US" sz="2000" dirty="0"/>
        </a:p>
      </dgm:t>
    </dgm:pt>
    <dgm:pt modelId="{8D82E33E-CDE8-4F1D-824C-EC3434C6EB52}" type="parTrans" cxnId="{02011F26-7DB7-4D1C-AAFF-95AEB1D97D32}">
      <dgm:prSet/>
      <dgm:spPr/>
      <dgm:t>
        <a:bodyPr/>
        <a:lstStyle/>
        <a:p>
          <a:endParaRPr lang="en-US"/>
        </a:p>
      </dgm:t>
    </dgm:pt>
    <dgm:pt modelId="{55F4800B-0482-4B04-9CCD-92A498161B3E}" type="sibTrans" cxnId="{02011F26-7DB7-4D1C-AAFF-95AEB1D97D32}">
      <dgm:prSet/>
      <dgm:spPr/>
      <dgm:t>
        <a:bodyPr/>
        <a:lstStyle/>
        <a:p>
          <a:endParaRPr lang="en-US"/>
        </a:p>
      </dgm:t>
    </dgm:pt>
    <dgm:pt modelId="{7AAD46FF-766B-4670-80C7-7ABC28644B0A}" type="pres">
      <dgm:prSet presAssocID="{27D59BA2-8A2F-4A0B-A27F-8BE4E245BAFE}" presName="linear" presStyleCnt="0">
        <dgm:presLayoutVars>
          <dgm:dir/>
          <dgm:resizeHandles val="exact"/>
        </dgm:presLayoutVars>
      </dgm:prSet>
      <dgm:spPr/>
      <dgm:t>
        <a:bodyPr/>
        <a:lstStyle/>
        <a:p>
          <a:endParaRPr lang="en-IN"/>
        </a:p>
      </dgm:t>
    </dgm:pt>
    <dgm:pt modelId="{A4BBAC65-3360-48F3-952E-71CD940E4E53}" type="pres">
      <dgm:prSet presAssocID="{6AAAC4A1-CD11-4861-9153-02AF44C361FE}" presName="comp" presStyleCnt="0"/>
      <dgm:spPr/>
      <dgm:t>
        <a:bodyPr/>
        <a:lstStyle/>
        <a:p>
          <a:endParaRPr lang="en-IN"/>
        </a:p>
      </dgm:t>
    </dgm:pt>
    <dgm:pt modelId="{D837203F-30D0-4200-B156-2C85DD69B9EC}" type="pres">
      <dgm:prSet presAssocID="{6AAAC4A1-CD11-4861-9153-02AF44C361FE}" presName="box" presStyleLbl="node1" presStyleIdx="0" presStyleCnt="1"/>
      <dgm:spPr/>
      <dgm:t>
        <a:bodyPr/>
        <a:lstStyle/>
        <a:p>
          <a:endParaRPr lang="en-IN"/>
        </a:p>
      </dgm:t>
    </dgm:pt>
    <dgm:pt modelId="{CD353427-CA6C-4A2A-9D69-CC04299A6DDA}" type="pres">
      <dgm:prSet presAssocID="{6AAAC4A1-CD11-4861-9153-02AF44C361FE}" presName="img" presStyleLbl="fgImgPlace1" presStyleIdx="0" presStyleCnt="1"/>
      <dgm:spPr/>
      <dgm:t>
        <a:bodyPr/>
        <a:lstStyle/>
        <a:p>
          <a:endParaRPr lang="en-IN"/>
        </a:p>
      </dgm:t>
    </dgm:pt>
    <dgm:pt modelId="{30A71F90-8D4C-4637-8904-8CA545514113}" type="pres">
      <dgm:prSet presAssocID="{6AAAC4A1-CD11-4861-9153-02AF44C361FE}" presName="text" presStyleLbl="node1" presStyleIdx="0" presStyleCnt="1">
        <dgm:presLayoutVars>
          <dgm:bulletEnabled val="1"/>
        </dgm:presLayoutVars>
      </dgm:prSet>
      <dgm:spPr/>
      <dgm:t>
        <a:bodyPr/>
        <a:lstStyle/>
        <a:p>
          <a:endParaRPr lang="en-IN"/>
        </a:p>
      </dgm:t>
    </dgm:pt>
  </dgm:ptLst>
  <dgm:cxnLst>
    <dgm:cxn modelId="{CCE21E1C-5D99-4602-9148-53E219305B27}" type="presOf" srcId="{27D59BA2-8A2F-4A0B-A27F-8BE4E245BAFE}" destId="{7AAD46FF-766B-4670-80C7-7ABC28644B0A}" srcOrd="0" destOrd="0" presId="urn:microsoft.com/office/officeart/2005/8/layout/vList4"/>
    <dgm:cxn modelId="{ECE6E1C8-88EC-4ECA-A692-809E58BB975B}" type="presOf" srcId="{03C40A16-0D13-453E-AD3C-F67B9FBCC1A9}" destId="{D837203F-30D0-4200-B156-2C85DD69B9EC}" srcOrd="0" destOrd="1" presId="urn:microsoft.com/office/officeart/2005/8/layout/vList4"/>
    <dgm:cxn modelId="{CF77138D-6404-49AB-99F6-40DB7DA07389}" type="presOf" srcId="{6AAAC4A1-CD11-4861-9153-02AF44C361FE}" destId="{D837203F-30D0-4200-B156-2C85DD69B9EC}" srcOrd="0" destOrd="0" presId="urn:microsoft.com/office/officeart/2005/8/layout/vList4"/>
    <dgm:cxn modelId="{0C6D0A93-2656-4461-8C68-72AE9C42695B}" type="presOf" srcId="{03C40A16-0D13-453E-AD3C-F67B9FBCC1A9}" destId="{30A71F90-8D4C-4637-8904-8CA545514113}" srcOrd="1" destOrd="1" presId="urn:microsoft.com/office/officeart/2005/8/layout/vList4"/>
    <dgm:cxn modelId="{02011F26-7DB7-4D1C-AAFF-95AEB1D97D32}" srcId="{6AAAC4A1-CD11-4861-9153-02AF44C361FE}" destId="{03C40A16-0D13-453E-AD3C-F67B9FBCC1A9}" srcOrd="0" destOrd="0" parTransId="{8D82E33E-CDE8-4F1D-824C-EC3434C6EB52}" sibTransId="{55F4800B-0482-4B04-9CCD-92A498161B3E}"/>
    <dgm:cxn modelId="{569E1953-DC3C-47F4-B8AA-F5D94079A17D}" type="presOf" srcId="{6AAAC4A1-CD11-4861-9153-02AF44C361FE}" destId="{30A71F90-8D4C-4637-8904-8CA545514113}" srcOrd="1" destOrd="0" presId="urn:microsoft.com/office/officeart/2005/8/layout/vList4"/>
    <dgm:cxn modelId="{CA6C19D6-1D99-4CD9-BE85-CD79FD484C39}" srcId="{27D59BA2-8A2F-4A0B-A27F-8BE4E245BAFE}" destId="{6AAAC4A1-CD11-4861-9153-02AF44C361FE}" srcOrd="0" destOrd="0" parTransId="{D3A7CE1C-4A61-4089-AAF5-9671798DACDA}" sibTransId="{0F8AE209-1DA7-4B19-B74F-A7F41A635A48}"/>
    <dgm:cxn modelId="{3AF70FE2-A042-4AE8-BC21-452D4A1D910F}" type="presParOf" srcId="{7AAD46FF-766B-4670-80C7-7ABC28644B0A}" destId="{A4BBAC65-3360-48F3-952E-71CD940E4E53}" srcOrd="0" destOrd="0" presId="urn:microsoft.com/office/officeart/2005/8/layout/vList4"/>
    <dgm:cxn modelId="{EB53AB2E-662D-40F4-976A-EE201CB68164}" type="presParOf" srcId="{A4BBAC65-3360-48F3-952E-71CD940E4E53}" destId="{D837203F-30D0-4200-B156-2C85DD69B9EC}" srcOrd="0" destOrd="0" presId="urn:microsoft.com/office/officeart/2005/8/layout/vList4"/>
    <dgm:cxn modelId="{8216E327-92D6-4F4F-9AE4-1F10F3955727}" type="presParOf" srcId="{A4BBAC65-3360-48F3-952E-71CD940E4E53}" destId="{CD353427-CA6C-4A2A-9D69-CC04299A6DDA}" srcOrd="1" destOrd="0" presId="urn:microsoft.com/office/officeart/2005/8/layout/vList4"/>
    <dgm:cxn modelId="{8E93CDD1-9D5D-4B2F-8A9F-6B078BD8FAF7}" type="presParOf" srcId="{A4BBAC65-3360-48F3-952E-71CD940E4E53}" destId="{30A71F90-8D4C-4637-8904-8CA545514113}" srcOrd="2" destOrd="0" presId="urn:microsoft.com/office/officeart/2005/8/layout/vList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C55396-7372-402E-B7AF-6C722235CB21}" type="doc">
      <dgm:prSet loTypeId="urn:microsoft.com/office/officeart/2005/8/layout/vList4" loCatId="list" qsTypeId="urn:microsoft.com/office/officeart/2005/8/quickstyle/simple1" qsCatId="simple" csTypeId="urn:microsoft.com/office/officeart/2005/8/colors/accent2_4" csCatId="accent2" phldr="1"/>
      <dgm:spPr/>
      <dgm:t>
        <a:bodyPr/>
        <a:lstStyle/>
        <a:p>
          <a:endParaRPr lang="en-US"/>
        </a:p>
      </dgm:t>
    </dgm:pt>
    <dgm:pt modelId="{3D096B53-FDCE-4B60-83F7-AFA11A2BF199}">
      <dgm:prSet phldrT="[Text]" custT="1"/>
      <dgm:spPr/>
      <dgm:t>
        <a:bodyPr/>
        <a:lstStyle/>
        <a:p>
          <a:r>
            <a:rPr lang="en-US" sz="3200" dirty="0" smtClean="0"/>
            <a:t>Installing Java JRE7</a:t>
          </a:r>
          <a:endParaRPr lang="en-US" sz="3200" dirty="0"/>
        </a:p>
      </dgm:t>
    </dgm:pt>
    <dgm:pt modelId="{72798655-ADC4-4ED5-8059-C36ECBF6D424}" type="parTrans" cxnId="{A0C1A0A2-A836-423B-A200-4DCFE9AE3B51}">
      <dgm:prSet/>
      <dgm:spPr/>
      <dgm:t>
        <a:bodyPr/>
        <a:lstStyle/>
        <a:p>
          <a:endParaRPr lang="en-US"/>
        </a:p>
      </dgm:t>
    </dgm:pt>
    <dgm:pt modelId="{DCF3D66F-8A01-4108-9CC6-8D8AA1EC80A1}" type="sibTrans" cxnId="{A0C1A0A2-A836-423B-A200-4DCFE9AE3B51}">
      <dgm:prSet/>
      <dgm:spPr/>
      <dgm:t>
        <a:bodyPr/>
        <a:lstStyle/>
        <a:p>
          <a:endParaRPr lang="en-US"/>
        </a:p>
      </dgm:t>
    </dgm:pt>
    <dgm:pt modelId="{E06004AC-BFA7-4D6D-8FEF-7E3249A6C19B}">
      <dgm:prSet phldrT="[Text]" custT="1"/>
      <dgm:spPr/>
      <dgm:t>
        <a:bodyPr/>
        <a:lstStyle/>
        <a:p>
          <a:r>
            <a:rPr lang="en-US" sz="2000" dirty="0" smtClean="0"/>
            <a:t>Double-click on the Java JRE7 and follow the instructions.</a:t>
          </a:r>
          <a:endParaRPr lang="en-US" sz="2000" dirty="0"/>
        </a:p>
      </dgm:t>
    </dgm:pt>
    <dgm:pt modelId="{3335C894-BB71-4B04-95BF-5CEE9923F2AD}" type="parTrans" cxnId="{0E8733B9-E2CF-4A07-A116-C702AB5B2021}">
      <dgm:prSet/>
      <dgm:spPr/>
      <dgm:t>
        <a:bodyPr/>
        <a:lstStyle/>
        <a:p>
          <a:endParaRPr lang="en-US"/>
        </a:p>
      </dgm:t>
    </dgm:pt>
    <dgm:pt modelId="{2F32284D-2518-4602-A3DB-C42CBD332A78}" type="sibTrans" cxnId="{0E8733B9-E2CF-4A07-A116-C702AB5B2021}">
      <dgm:prSet/>
      <dgm:spPr/>
      <dgm:t>
        <a:bodyPr/>
        <a:lstStyle/>
        <a:p>
          <a:endParaRPr lang="en-US"/>
        </a:p>
      </dgm:t>
    </dgm:pt>
    <dgm:pt modelId="{7AE3E675-31AE-4A92-82D1-6206B5445079}" type="pres">
      <dgm:prSet presAssocID="{4CC55396-7372-402E-B7AF-6C722235CB21}" presName="linear" presStyleCnt="0">
        <dgm:presLayoutVars>
          <dgm:dir/>
          <dgm:resizeHandles val="exact"/>
        </dgm:presLayoutVars>
      </dgm:prSet>
      <dgm:spPr/>
      <dgm:t>
        <a:bodyPr/>
        <a:lstStyle/>
        <a:p>
          <a:endParaRPr lang="en-IN"/>
        </a:p>
      </dgm:t>
    </dgm:pt>
    <dgm:pt modelId="{BE4E6929-4344-4E89-969A-336DE9CA2FFF}" type="pres">
      <dgm:prSet presAssocID="{3D096B53-FDCE-4B60-83F7-AFA11A2BF199}" presName="comp" presStyleCnt="0"/>
      <dgm:spPr/>
      <dgm:t>
        <a:bodyPr/>
        <a:lstStyle/>
        <a:p>
          <a:endParaRPr lang="en-IN"/>
        </a:p>
      </dgm:t>
    </dgm:pt>
    <dgm:pt modelId="{AC560A7B-5B5E-4436-A9CA-5D78DFEB9EF8}" type="pres">
      <dgm:prSet presAssocID="{3D096B53-FDCE-4B60-83F7-AFA11A2BF199}" presName="box" presStyleLbl="node1" presStyleIdx="0" presStyleCnt="1"/>
      <dgm:spPr/>
      <dgm:t>
        <a:bodyPr/>
        <a:lstStyle/>
        <a:p>
          <a:endParaRPr lang="en-US"/>
        </a:p>
      </dgm:t>
    </dgm:pt>
    <dgm:pt modelId="{C9BE18F7-90DB-4B43-9885-85CECD66C7C0}" type="pres">
      <dgm:prSet presAssocID="{3D096B53-FDCE-4B60-83F7-AFA11A2BF199}" presName="img" presStyleLbl="fgImgPlace1" presStyleIdx="0" presStyleCnt="1"/>
      <dgm:spPr/>
      <dgm:t>
        <a:bodyPr/>
        <a:lstStyle/>
        <a:p>
          <a:endParaRPr lang="en-IN"/>
        </a:p>
      </dgm:t>
    </dgm:pt>
    <dgm:pt modelId="{A179D03E-1406-4D09-89C5-DB3F0D5F7CFD}" type="pres">
      <dgm:prSet presAssocID="{3D096B53-FDCE-4B60-83F7-AFA11A2BF199}" presName="text" presStyleLbl="node1" presStyleIdx="0" presStyleCnt="1">
        <dgm:presLayoutVars>
          <dgm:bulletEnabled val="1"/>
        </dgm:presLayoutVars>
      </dgm:prSet>
      <dgm:spPr/>
      <dgm:t>
        <a:bodyPr/>
        <a:lstStyle/>
        <a:p>
          <a:endParaRPr lang="en-US"/>
        </a:p>
      </dgm:t>
    </dgm:pt>
  </dgm:ptLst>
  <dgm:cxnLst>
    <dgm:cxn modelId="{16958A8A-6348-4821-9E60-2B2B5B09E748}" type="presOf" srcId="{3D096B53-FDCE-4B60-83F7-AFA11A2BF199}" destId="{A179D03E-1406-4D09-89C5-DB3F0D5F7CFD}" srcOrd="1" destOrd="0" presId="urn:microsoft.com/office/officeart/2005/8/layout/vList4"/>
    <dgm:cxn modelId="{AC6D923B-891F-49AB-B6FD-50F36EEEC41D}" type="presOf" srcId="{3D096B53-FDCE-4B60-83F7-AFA11A2BF199}" destId="{AC560A7B-5B5E-4436-A9CA-5D78DFEB9EF8}" srcOrd="0" destOrd="0" presId="urn:microsoft.com/office/officeart/2005/8/layout/vList4"/>
    <dgm:cxn modelId="{A0C1A0A2-A836-423B-A200-4DCFE9AE3B51}" srcId="{4CC55396-7372-402E-B7AF-6C722235CB21}" destId="{3D096B53-FDCE-4B60-83F7-AFA11A2BF199}" srcOrd="0" destOrd="0" parTransId="{72798655-ADC4-4ED5-8059-C36ECBF6D424}" sibTransId="{DCF3D66F-8A01-4108-9CC6-8D8AA1EC80A1}"/>
    <dgm:cxn modelId="{21CB8F9A-4BB5-42CA-82BA-D8C6132A0903}" type="presOf" srcId="{4CC55396-7372-402E-B7AF-6C722235CB21}" destId="{7AE3E675-31AE-4A92-82D1-6206B5445079}" srcOrd="0" destOrd="0" presId="urn:microsoft.com/office/officeart/2005/8/layout/vList4"/>
    <dgm:cxn modelId="{F58CB8F1-68B6-45AF-A3EB-0A7E329EA079}" type="presOf" srcId="{E06004AC-BFA7-4D6D-8FEF-7E3249A6C19B}" destId="{A179D03E-1406-4D09-89C5-DB3F0D5F7CFD}" srcOrd="1" destOrd="1" presId="urn:microsoft.com/office/officeart/2005/8/layout/vList4"/>
    <dgm:cxn modelId="{0265597E-7BDA-4407-81DC-E3F8955471BF}" type="presOf" srcId="{E06004AC-BFA7-4D6D-8FEF-7E3249A6C19B}" destId="{AC560A7B-5B5E-4436-A9CA-5D78DFEB9EF8}" srcOrd="0" destOrd="1" presId="urn:microsoft.com/office/officeart/2005/8/layout/vList4"/>
    <dgm:cxn modelId="{0E8733B9-E2CF-4A07-A116-C702AB5B2021}" srcId="{3D096B53-FDCE-4B60-83F7-AFA11A2BF199}" destId="{E06004AC-BFA7-4D6D-8FEF-7E3249A6C19B}" srcOrd="0" destOrd="0" parTransId="{3335C894-BB71-4B04-95BF-5CEE9923F2AD}" sibTransId="{2F32284D-2518-4602-A3DB-C42CBD332A78}"/>
    <dgm:cxn modelId="{33F422CC-661C-4A59-B4FF-F6DE2D964841}" type="presParOf" srcId="{7AE3E675-31AE-4A92-82D1-6206B5445079}" destId="{BE4E6929-4344-4E89-969A-336DE9CA2FFF}" srcOrd="0" destOrd="0" presId="urn:microsoft.com/office/officeart/2005/8/layout/vList4"/>
    <dgm:cxn modelId="{6EFE0544-1CF1-4D83-A2CB-8D7A1A0C3E1B}" type="presParOf" srcId="{BE4E6929-4344-4E89-969A-336DE9CA2FFF}" destId="{AC560A7B-5B5E-4436-A9CA-5D78DFEB9EF8}" srcOrd="0" destOrd="0" presId="urn:microsoft.com/office/officeart/2005/8/layout/vList4"/>
    <dgm:cxn modelId="{B0A2E56E-4120-4D1E-BCD0-8F22FC6CBE5A}" type="presParOf" srcId="{BE4E6929-4344-4E89-969A-336DE9CA2FFF}" destId="{C9BE18F7-90DB-4B43-9885-85CECD66C7C0}" srcOrd="1" destOrd="0" presId="urn:microsoft.com/office/officeart/2005/8/layout/vList4"/>
    <dgm:cxn modelId="{15CA6519-0650-4D2A-9386-A222818DFCBE}" type="presParOf" srcId="{BE4E6929-4344-4E89-969A-336DE9CA2FFF}" destId="{A179D03E-1406-4D09-89C5-DB3F0D5F7CFD}" srcOrd="2" destOrd="0" presId="urn:microsoft.com/office/officeart/2005/8/layout/vList4"/>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C55396-7372-402E-B7AF-6C722235CB21}" type="doc">
      <dgm:prSet loTypeId="urn:microsoft.com/office/officeart/2005/8/layout/vList4" loCatId="list" qsTypeId="urn:microsoft.com/office/officeart/2005/8/quickstyle/simple1" qsCatId="simple" csTypeId="urn:microsoft.com/office/officeart/2005/8/colors/accent2_4" csCatId="accent2" phldr="1"/>
      <dgm:spPr/>
      <dgm:t>
        <a:bodyPr/>
        <a:lstStyle/>
        <a:p>
          <a:endParaRPr lang="en-US"/>
        </a:p>
      </dgm:t>
    </dgm:pt>
    <dgm:pt modelId="{3D096B53-FDCE-4B60-83F7-AFA11A2BF199}">
      <dgm:prSet phldrT="[Text]" custT="1"/>
      <dgm:spPr/>
      <dgm:t>
        <a:bodyPr/>
        <a:lstStyle/>
        <a:p>
          <a:endParaRPr lang="en-US" sz="3200" dirty="0"/>
        </a:p>
      </dgm:t>
    </dgm:pt>
    <dgm:pt modelId="{72798655-ADC4-4ED5-8059-C36ECBF6D424}" type="parTrans" cxnId="{A0C1A0A2-A836-423B-A200-4DCFE9AE3B51}">
      <dgm:prSet/>
      <dgm:spPr/>
      <dgm:t>
        <a:bodyPr/>
        <a:lstStyle/>
        <a:p>
          <a:endParaRPr lang="en-US"/>
        </a:p>
      </dgm:t>
    </dgm:pt>
    <dgm:pt modelId="{DCF3D66F-8A01-4108-9CC6-8D8AA1EC80A1}" type="sibTrans" cxnId="{A0C1A0A2-A836-423B-A200-4DCFE9AE3B51}">
      <dgm:prSet/>
      <dgm:spPr/>
      <dgm:t>
        <a:bodyPr/>
        <a:lstStyle/>
        <a:p>
          <a:endParaRPr lang="en-US"/>
        </a:p>
      </dgm:t>
    </dgm:pt>
    <dgm:pt modelId="{E06004AC-BFA7-4D6D-8FEF-7E3249A6C19B}">
      <dgm:prSet phldrT="[Text]" custT="1"/>
      <dgm:spPr/>
      <dgm:t>
        <a:bodyPr/>
        <a:lstStyle/>
        <a:p>
          <a:r>
            <a:rPr lang="en-US" sz="2000" dirty="0" smtClean="0"/>
            <a:t>Double-click on the Java JRE7 and follow the instructions.</a:t>
          </a:r>
          <a:endParaRPr lang="en-US" sz="2000" dirty="0"/>
        </a:p>
      </dgm:t>
    </dgm:pt>
    <dgm:pt modelId="{3335C894-BB71-4B04-95BF-5CEE9923F2AD}" type="parTrans" cxnId="{0E8733B9-E2CF-4A07-A116-C702AB5B2021}">
      <dgm:prSet/>
      <dgm:spPr/>
      <dgm:t>
        <a:bodyPr/>
        <a:lstStyle/>
        <a:p>
          <a:endParaRPr lang="en-US"/>
        </a:p>
      </dgm:t>
    </dgm:pt>
    <dgm:pt modelId="{2F32284D-2518-4602-A3DB-C42CBD332A78}" type="sibTrans" cxnId="{0E8733B9-E2CF-4A07-A116-C702AB5B2021}">
      <dgm:prSet/>
      <dgm:spPr/>
      <dgm:t>
        <a:bodyPr/>
        <a:lstStyle/>
        <a:p>
          <a:endParaRPr lang="en-US"/>
        </a:p>
      </dgm:t>
    </dgm:pt>
    <dgm:pt modelId="{7AE3E675-31AE-4A92-82D1-6206B5445079}" type="pres">
      <dgm:prSet presAssocID="{4CC55396-7372-402E-B7AF-6C722235CB21}" presName="linear" presStyleCnt="0">
        <dgm:presLayoutVars>
          <dgm:dir/>
          <dgm:resizeHandles val="exact"/>
        </dgm:presLayoutVars>
      </dgm:prSet>
      <dgm:spPr/>
      <dgm:t>
        <a:bodyPr/>
        <a:lstStyle/>
        <a:p>
          <a:endParaRPr lang="en-IN"/>
        </a:p>
      </dgm:t>
    </dgm:pt>
    <dgm:pt modelId="{BE4E6929-4344-4E89-969A-336DE9CA2FFF}" type="pres">
      <dgm:prSet presAssocID="{3D096B53-FDCE-4B60-83F7-AFA11A2BF199}" presName="comp" presStyleCnt="0"/>
      <dgm:spPr/>
      <dgm:t>
        <a:bodyPr/>
        <a:lstStyle/>
        <a:p>
          <a:endParaRPr lang="en-IN"/>
        </a:p>
      </dgm:t>
    </dgm:pt>
    <dgm:pt modelId="{AC560A7B-5B5E-4436-A9CA-5D78DFEB9EF8}" type="pres">
      <dgm:prSet presAssocID="{3D096B53-FDCE-4B60-83F7-AFA11A2BF199}" presName="box" presStyleLbl="node1" presStyleIdx="0" presStyleCnt="1"/>
      <dgm:spPr/>
      <dgm:t>
        <a:bodyPr/>
        <a:lstStyle/>
        <a:p>
          <a:endParaRPr lang="en-US"/>
        </a:p>
      </dgm:t>
    </dgm:pt>
    <dgm:pt modelId="{C9BE18F7-90DB-4B43-9885-85CECD66C7C0}" type="pres">
      <dgm:prSet presAssocID="{3D096B53-FDCE-4B60-83F7-AFA11A2BF199}" presName="img" presStyleLbl="fgImgPlace1" presStyleIdx="0" presStyleCnt="1"/>
      <dgm:spPr/>
      <dgm:t>
        <a:bodyPr/>
        <a:lstStyle/>
        <a:p>
          <a:endParaRPr lang="en-IN"/>
        </a:p>
      </dgm:t>
    </dgm:pt>
    <dgm:pt modelId="{A179D03E-1406-4D09-89C5-DB3F0D5F7CFD}" type="pres">
      <dgm:prSet presAssocID="{3D096B53-FDCE-4B60-83F7-AFA11A2BF199}" presName="text" presStyleLbl="node1" presStyleIdx="0" presStyleCnt="1">
        <dgm:presLayoutVars>
          <dgm:bulletEnabled val="1"/>
        </dgm:presLayoutVars>
      </dgm:prSet>
      <dgm:spPr/>
      <dgm:t>
        <a:bodyPr/>
        <a:lstStyle/>
        <a:p>
          <a:endParaRPr lang="en-US"/>
        </a:p>
      </dgm:t>
    </dgm:pt>
  </dgm:ptLst>
  <dgm:cxnLst>
    <dgm:cxn modelId="{4BF4CA1B-D45A-4ABB-840D-128A8160ABD4}" type="presOf" srcId="{E06004AC-BFA7-4D6D-8FEF-7E3249A6C19B}" destId="{A179D03E-1406-4D09-89C5-DB3F0D5F7CFD}" srcOrd="1" destOrd="1" presId="urn:microsoft.com/office/officeart/2005/8/layout/vList4"/>
    <dgm:cxn modelId="{A0C1A0A2-A836-423B-A200-4DCFE9AE3B51}" srcId="{4CC55396-7372-402E-B7AF-6C722235CB21}" destId="{3D096B53-FDCE-4B60-83F7-AFA11A2BF199}" srcOrd="0" destOrd="0" parTransId="{72798655-ADC4-4ED5-8059-C36ECBF6D424}" sibTransId="{DCF3D66F-8A01-4108-9CC6-8D8AA1EC80A1}"/>
    <dgm:cxn modelId="{5BA49D14-82FA-4E2E-9805-968FFCB1B19A}" type="presOf" srcId="{E06004AC-BFA7-4D6D-8FEF-7E3249A6C19B}" destId="{AC560A7B-5B5E-4436-A9CA-5D78DFEB9EF8}" srcOrd="0" destOrd="1" presId="urn:microsoft.com/office/officeart/2005/8/layout/vList4"/>
    <dgm:cxn modelId="{D787AE21-4054-4EAF-9AC0-DB0F43CDF4D7}" type="presOf" srcId="{4CC55396-7372-402E-B7AF-6C722235CB21}" destId="{7AE3E675-31AE-4A92-82D1-6206B5445079}" srcOrd="0" destOrd="0" presId="urn:microsoft.com/office/officeart/2005/8/layout/vList4"/>
    <dgm:cxn modelId="{3D43D24A-8E10-4027-A0EB-7496FD4B6962}" type="presOf" srcId="{3D096B53-FDCE-4B60-83F7-AFA11A2BF199}" destId="{A179D03E-1406-4D09-89C5-DB3F0D5F7CFD}" srcOrd="1" destOrd="0" presId="urn:microsoft.com/office/officeart/2005/8/layout/vList4"/>
    <dgm:cxn modelId="{22BDE487-60B7-4EC7-AEEB-321AF43BB777}" type="presOf" srcId="{3D096B53-FDCE-4B60-83F7-AFA11A2BF199}" destId="{AC560A7B-5B5E-4436-A9CA-5D78DFEB9EF8}" srcOrd="0" destOrd="0" presId="urn:microsoft.com/office/officeart/2005/8/layout/vList4"/>
    <dgm:cxn modelId="{0E8733B9-E2CF-4A07-A116-C702AB5B2021}" srcId="{3D096B53-FDCE-4B60-83F7-AFA11A2BF199}" destId="{E06004AC-BFA7-4D6D-8FEF-7E3249A6C19B}" srcOrd="0" destOrd="0" parTransId="{3335C894-BB71-4B04-95BF-5CEE9923F2AD}" sibTransId="{2F32284D-2518-4602-A3DB-C42CBD332A78}"/>
    <dgm:cxn modelId="{97B9BEBD-8357-4B71-A339-2AF03EBEDF26}" type="presParOf" srcId="{7AE3E675-31AE-4A92-82D1-6206B5445079}" destId="{BE4E6929-4344-4E89-969A-336DE9CA2FFF}" srcOrd="0" destOrd="0" presId="urn:microsoft.com/office/officeart/2005/8/layout/vList4"/>
    <dgm:cxn modelId="{53D36B38-517D-42A1-93C3-C0A52B6D2859}" type="presParOf" srcId="{BE4E6929-4344-4E89-969A-336DE9CA2FFF}" destId="{AC560A7B-5B5E-4436-A9CA-5D78DFEB9EF8}" srcOrd="0" destOrd="0" presId="urn:microsoft.com/office/officeart/2005/8/layout/vList4"/>
    <dgm:cxn modelId="{9228F5B8-0DC5-45C2-A40F-8343D87047EC}" type="presParOf" srcId="{BE4E6929-4344-4E89-969A-336DE9CA2FFF}" destId="{C9BE18F7-90DB-4B43-9885-85CECD66C7C0}" srcOrd="1" destOrd="0" presId="urn:microsoft.com/office/officeart/2005/8/layout/vList4"/>
    <dgm:cxn modelId="{1DDD9F31-815B-460B-80E7-DAF754539892}" type="presParOf" srcId="{BE4E6929-4344-4E89-969A-336DE9CA2FFF}" destId="{A179D03E-1406-4D09-89C5-DB3F0D5F7CFD}" srcOrd="2" destOrd="0" presId="urn:microsoft.com/office/officeart/2005/8/layout/vLis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912850-08FD-4BD8-91D2-948891B35A5D}">
      <dsp:nvSpPr>
        <dsp:cNvPr id="0" name=""/>
        <dsp:cNvSpPr/>
      </dsp:nvSpPr>
      <dsp:spPr>
        <a:xfrm>
          <a:off x="3826129" y="2950021"/>
          <a:ext cx="3004441" cy="476613"/>
        </a:xfrm>
        <a:custGeom>
          <a:avLst/>
          <a:gdLst/>
          <a:ahLst/>
          <a:cxnLst/>
          <a:rect l="0" t="0" r="0" b="0"/>
          <a:pathLst>
            <a:path>
              <a:moveTo>
                <a:pt x="0" y="0"/>
              </a:moveTo>
              <a:lnTo>
                <a:pt x="0" y="324798"/>
              </a:lnTo>
              <a:lnTo>
                <a:pt x="3004441" y="324798"/>
              </a:lnTo>
              <a:lnTo>
                <a:pt x="3004441" y="4766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82D389-BD8E-4899-9905-57CEF09BD73D}">
      <dsp:nvSpPr>
        <dsp:cNvPr id="0" name=""/>
        <dsp:cNvSpPr/>
      </dsp:nvSpPr>
      <dsp:spPr>
        <a:xfrm>
          <a:off x="3826129" y="2950021"/>
          <a:ext cx="1001480" cy="476613"/>
        </a:xfrm>
        <a:custGeom>
          <a:avLst/>
          <a:gdLst/>
          <a:ahLst/>
          <a:cxnLst/>
          <a:rect l="0" t="0" r="0" b="0"/>
          <a:pathLst>
            <a:path>
              <a:moveTo>
                <a:pt x="0" y="0"/>
              </a:moveTo>
              <a:lnTo>
                <a:pt x="0" y="324798"/>
              </a:lnTo>
              <a:lnTo>
                <a:pt x="1001480" y="324798"/>
              </a:lnTo>
              <a:lnTo>
                <a:pt x="1001480" y="4766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746A0A-E90A-42BB-AD4F-BB58E44077AF}">
      <dsp:nvSpPr>
        <dsp:cNvPr id="0" name=""/>
        <dsp:cNvSpPr/>
      </dsp:nvSpPr>
      <dsp:spPr>
        <a:xfrm>
          <a:off x="2784728" y="2950021"/>
          <a:ext cx="1041401" cy="476613"/>
        </a:xfrm>
        <a:custGeom>
          <a:avLst/>
          <a:gdLst/>
          <a:ahLst/>
          <a:cxnLst/>
          <a:rect l="0" t="0" r="0" b="0"/>
          <a:pathLst>
            <a:path>
              <a:moveTo>
                <a:pt x="1041401" y="0"/>
              </a:moveTo>
              <a:lnTo>
                <a:pt x="1041401" y="324798"/>
              </a:lnTo>
              <a:lnTo>
                <a:pt x="0" y="324798"/>
              </a:lnTo>
              <a:lnTo>
                <a:pt x="0" y="4766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04B07-643B-4401-BEBF-39AE1891AAF2}">
      <dsp:nvSpPr>
        <dsp:cNvPr id="0" name=""/>
        <dsp:cNvSpPr/>
      </dsp:nvSpPr>
      <dsp:spPr>
        <a:xfrm>
          <a:off x="821688" y="2950021"/>
          <a:ext cx="3004441" cy="476613"/>
        </a:xfrm>
        <a:custGeom>
          <a:avLst/>
          <a:gdLst/>
          <a:ahLst/>
          <a:cxnLst/>
          <a:rect l="0" t="0" r="0" b="0"/>
          <a:pathLst>
            <a:path>
              <a:moveTo>
                <a:pt x="3004441" y="0"/>
              </a:moveTo>
              <a:lnTo>
                <a:pt x="3004441" y="324798"/>
              </a:lnTo>
              <a:lnTo>
                <a:pt x="0" y="324798"/>
              </a:lnTo>
              <a:lnTo>
                <a:pt x="0" y="4766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E65B68-279E-4270-9954-4108A771E7F6}">
      <dsp:nvSpPr>
        <dsp:cNvPr id="0" name=""/>
        <dsp:cNvSpPr/>
      </dsp:nvSpPr>
      <dsp:spPr>
        <a:xfrm>
          <a:off x="3780409" y="1432778"/>
          <a:ext cx="91440" cy="476613"/>
        </a:xfrm>
        <a:custGeom>
          <a:avLst/>
          <a:gdLst/>
          <a:ahLst/>
          <a:cxnLst/>
          <a:rect l="0" t="0" r="0" b="0"/>
          <a:pathLst>
            <a:path>
              <a:moveTo>
                <a:pt x="45720" y="0"/>
              </a:moveTo>
              <a:lnTo>
                <a:pt x="45720" y="4766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2AE7D1-2F25-4041-9FAE-D1DAEB15BD47}">
      <dsp:nvSpPr>
        <dsp:cNvPr id="0" name=""/>
        <dsp:cNvSpPr/>
      </dsp:nvSpPr>
      <dsp:spPr>
        <a:xfrm>
          <a:off x="1205669" y="392149"/>
          <a:ext cx="5240919" cy="10406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21FA009-B817-443F-A90F-643ACA9E3AE3}">
      <dsp:nvSpPr>
        <dsp:cNvPr id="0" name=""/>
        <dsp:cNvSpPr/>
      </dsp:nvSpPr>
      <dsp:spPr>
        <a:xfrm>
          <a:off x="1387756" y="565132"/>
          <a:ext cx="5240919" cy="10406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SESSIONAL MARKS RESULTS</a:t>
          </a:r>
          <a:endParaRPr lang="en-IN" sz="1700" kern="1200" dirty="0"/>
        </a:p>
      </dsp:txBody>
      <dsp:txXfrm>
        <a:off x="1387756" y="565132"/>
        <a:ext cx="5240919" cy="1040629"/>
      </dsp:txXfrm>
    </dsp:sp>
    <dsp:sp modelId="{9A4CAC1D-8257-4042-8AF0-51F8C276F70F}">
      <dsp:nvSpPr>
        <dsp:cNvPr id="0" name=""/>
        <dsp:cNvSpPr/>
      </dsp:nvSpPr>
      <dsp:spPr>
        <a:xfrm>
          <a:off x="3006736" y="1909391"/>
          <a:ext cx="1638786" cy="10406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F8F610F-7459-46E7-B8D2-3A1469B7C6C6}">
      <dsp:nvSpPr>
        <dsp:cNvPr id="0" name=""/>
        <dsp:cNvSpPr/>
      </dsp:nvSpPr>
      <dsp:spPr>
        <a:xfrm>
          <a:off x="3188823" y="2082374"/>
          <a:ext cx="1638786" cy="10406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LOGIN</a:t>
          </a:r>
          <a:endParaRPr lang="en-IN" sz="1700" kern="1200" dirty="0"/>
        </a:p>
      </dsp:txBody>
      <dsp:txXfrm>
        <a:off x="3188823" y="2082374"/>
        <a:ext cx="1638786" cy="1040629"/>
      </dsp:txXfrm>
    </dsp:sp>
    <dsp:sp modelId="{D38C924C-6813-4ABC-8740-74B174E1E20F}">
      <dsp:nvSpPr>
        <dsp:cNvPr id="0" name=""/>
        <dsp:cNvSpPr/>
      </dsp:nvSpPr>
      <dsp:spPr>
        <a:xfrm>
          <a:off x="2295" y="3426634"/>
          <a:ext cx="1638786" cy="10406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EB7BF18-E71C-43F9-9CA6-D14CE3E69F75}">
      <dsp:nvSpPr>
        <dsp:cNvPr id="0" name=""/>
        <dsp:cNvSpPr/>
      </dsp:nvSpPr>
      <dsp:spPr>
        <a:xfrm>
          <a:off x="184382" y="3599617"/>
          <a:ext cx="1638786" cy="10406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ROLL NO</a:t>
          </a:r>
          <a:endParaRPr lang="en-IN" sz="1700" kern="1200" dirty="0"/>
        </a:p>
      </dsp:txBody>
      <dsp:txXfrm>
        <a:off x="184382" y="3599617"/>
        <a:ext cx="1638786" cy="1040629"/>
      </dsp:txXfrm>
    </dsp:sp>
    <dsp:sp modelId="{C9E2F469-031D-43DA-93E5-F788B5FBEF82}">
      <dsp:nvSpPr>
        <dsp:cNvPr id="0" name=""/>
        <dsp:cNvSpPr/>
      </dsp:nvSpPr>
      <dsp:spPr>
        <a:xfrm>
          <a:off x="1965335" y="3426634"/>
          <a:ext cx="1638786" cy="10406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AF8EC16-DCEF-4AAD-AD73-FB9D0ABB46AC}">
      <dsp:nvSpPr>
        <dsp:cNvPr id="0" name=""/>
        <dsp:cNvSpPr/>
      </dsp:nvSpPr>
      <dsp:spPr>
        <a:xfrm>
          <a:off x="2147422" y="3599617"/>
          <a:ext cx="1638786" cy="10406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FULL NAME</a:t>
          </a:r>
          <a:endParaRPr lang="en-IN" sz="1700" kern="1200" dirty="0"/>
        </a:p>
      </dsp:txBody>
      <dsp:txXfrm>
        <a:off x="2147422" y="3599617"/>
        <a:ext cx="1638786" cy="1040629"/>
      </dsp:txXfrm>
    </dsp:sp>
    <dsp:sp modelId="{53529EB7-4486-4BFA-A06A-68432AE5DC32}">
      <dsp:nvSpPr>
        <dsp:cNvPr id="0" name=""/>
        <dsp:cNvSpPr/>
      </dsp:nvSpPr>
      <dsp:spPr>
        <a:xfrm>
          <a:off x="4008216" y="3426634"/>
          <a:ext cx="1638786" cy="10406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04F6F1D-841D-44F4-A0AC-07759AB7E935}">
      <dsp:nvSpPr>
        <dsp:cNvPr id="0" name=""/>
        <dsp:cNvSpPr/>
      </dsp:nvSpPr>
      <dsp:spPr>
        <a:xfrm>
          <a:off x="4190304" y="3599617"/>
          <a:ext cx="1638786" cy="10406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FATHER’S  NAME</a:t>
          </a:r>
          <a:endParaRPr lang="en-IN" sz="1700" kern="1200" dirty="0"/>
        </a:p>
      </dsp:txBody>
      <dsp:txXfrm>
        <a:off x="4190304" y="3599617"/>
        <a:ext cx="1638786" cy="1040629"/>
      </dsp:txXfrm>
    </dsp:sp>
    <dsp:sp modelId="{81CA9024-1D1D-49F9-A545-B6FE4FD605B6}">
      <dsp:nvSpPr>
        <dsp:cNvPr id="0" name=""/>
        <dsp:cNvSpPr/>
      </dsp:nvSpPr>
      <dsp:spPr>
        <a:xfrm>
          <a:off x="6011177" y="3426634"/>
          <a:ext cx="1638786" cy="104062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F3EE419-54D8-40C5-AF7F-3C962DBE66E4}">
      <dsp:nvSpPr>
        <dsp:cNvPr id="0" name=""/>
        <dsp:cNvSpPr/>
      </dsp:nvSpPr>
      <dsp:spPr>
        <a:xfrm>
          <a:off x="6193264" y="3599617"/>
          <a:ext cx="1638786" cy="104062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DATE OF BIRTH</a:t>
          </a:r>
        </a:p>
        <a:p>
          <a:pPr lvl="0" algn="ctr" defTabSz="755650">
            <a:lnSpc>
              <a:spcPct val="90000"/>
            </a:lnSpc>
            <a:spcBef>
              <a:spcPct val="0"/>
            </a:spcBef>
            <a:spcAft>
              <a:spcPct val="35000"/>
            </a:spcAft>
          </a:pPr>
          <a:r>
            <a:rPr lang="en-IN" sz="1700" kern="1200" dirty="0" smtClean="0"/>
            <a:t>(</a:t>
          </a:r>
          <a:r>
            <a:rPr lang="en-IN" sz="1700" kern="1200" dirty="0" err="1" smtClean="0"/>
            <a:t>dd</a:t>
          </a:r>
          <a:r>
            <a:rPr lang="en-IN" sz="1700" kern="1200" dirty="0" smtClean="0"/>
            <a:t>/mm/</a:t>
          </a:r>
          <a:r>
            <a:rPr lang="en-IN" sz="1700" kern="1200" dirty="0" err="1" smtClean="0"/>
            <a:t>yyyy</a:t>
          </a:r>
          <a:r>
            <a:rPr lang="en-IN" sz="1700" kern="1200" dirty="0" smtClean="0"/>
            <a:t>)</a:t>
          </a:r>
          <a:endParaRPr lang="en-IN" sz="1700" kern="1200" dirty="0"/>
        </a:p>
      </dsp:txBody>
      <dsp:txXfrm>
        <a:off x="6193264" y="3599617"/>
        <a:ext cx="1638786" cy="104062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70F4BE-5C07-471D-951F-016BCFB7D7A1}">
      <dsp:nvSpPr>
        <dsp:cNvPr id="0" name=""/>
        <dsp:cNvSpPr/>
      </dsp:nvSpPr>
      <dsp:spPr>
        <a:xfrm rot="16200000">
          <a:off x="-244233" y="245254"/>
          <a:ext cx="3143272" cy="2652763"/>
        </a:xfrm>
        <a:prstGeom prst="flowChartManualOperati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t" anchorCtr="0">
          <a:noAutofit/>
        </a:bodyPr>
        <a:lstStyle/>
        <a:p>
          <a:pPr lvl="0" algn="l" defTabSz="800100">
            <a:lnSpc>
              <a:spcPct val="90000"/>
            </a:lnSpc>
            <a:spcBef>
              <a:spcPct val="0"/>
            </a:spcBef>
            <a:spcAft>
              <a:spcPct val="35000"/>
            </a:spcAft>
          </a:pPr>
          <a:r>
            <a:rPr lang="en-US" sz="1800" kern="1200" dirty="0" smtClean="0"/>
            <a:t>Software Requirements:</a:t>
          </a:r>
          <a:endParaRPr lang="en-US" sz="1800" kern="1200" dirty="0"/>
        </a:p>
        <a:p>
          <a:pPr marL="114300" lvl="1" indent="-114300" algn="l" defTabSz="622300">
            <a:lnSpc>
              <a:spcPct val="90000"/>
            </a:lnSpc>
            <a:spcBef>
              <a:spcPct val="0"/>
            </a:spcBef>
            <a:spcAft>
              <a:spcPct val="15000"/>
            </a:spcAft>
            <a:buChar char="••"/>
          </a:pPr>
          <a:r>
            <a:rPr lang="en-US" sz="1400" kern="1200" dirty="0" smtClean="0"/>
            <a:t>Java JDK 1.6 &amp; Above</a:t>
          </a:r>
          <a:endParaRPr lang="en-US" sz="1400" kern="1200" dirty="0"/>
        </a:p>
        <a:p>
          <a:pPr marL="114300" lvl="1" indent="-114300" algn="l" defTabSz="622300">
            <a:lnSpc>
              <a:spcPct val="90000"/>
            </a:lnSpc>
            <a:spcBef>
              <a:spcPct val="0"/>
            </a:spcBef>
            <a:spcAft>
              <a:spcPct val="15000"/>
            </a:spcAft>
            <a:buChar char="••"/>
          </a:pPr>
          <a:r>
            <a:rPr lang="en-US" sz="1400" kern="1200" dirty="0" smtClean="0"/>
            <a:t>Java JRE 6 Or Above</a:t>
          </a:r>
          <a:endParaRPr lang="en-US" sz="1400" kern="1200" dirty="0"/>
        </a:p>
        <a:p>
          <a:pPr marL="114300" lvl="1" indent="-114300" algn="l" defTabSz="622300">
            <a:lnSpc>
              <a:spcPct val="90000"/>
            </a:lnSpc>
            <a:spcBef>
              <a:spcPct val="0"/>
            </a:spcBef>
            <a:spcAft>
              <a:spcPct val="15000"/>
            </a:spcAft>
            <a:buChar char="••"/>
          </a:pPr>
          <a:r>
            <a:rPr lang="en-US" sz="1400" kern="1200" dirty="0" smtClean="0"/>
            <a:t>Our Application Kit</a:t>
          </a:r>
          <a:endParaRPr lang="en-US" sz="1400" kern="1200" dirty="0"/>
        </a:p>
      </dsp:txBody>
      <dsp:txXfrm rot="16200000">
        <a:off x="-244233" y="245254"/>
        <a:ext cx="3143272" cy="2652763"/>
      </dsp:txXfrm>
    </dsp:sp>
    <dsp:sp modelId="{3347E063-32B9-47F1-B1CF-B580296EF108}">
      <dsp:nvSpPr>
        <dsp:cNvPr id="0" name=""/>
        <dsp:cNvSpPr/>
      </dsp:nvSpPr>
      <dsp:spPr>
        <a:xfrm rot="16200000">
          <a:off x="2607486" y="245254"/>
          <a:ext cx="3143272" cy="2652763"/>
        </a:xfrm>
        <a:prstGeom prst="flowChartManualOperati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t" anchorCtr="0">
          <a:noAutofit/>
        </a:bodyPr>
        <a:lstStyle/>
        <a:p>
          <a:pPr lvl="0" algn="l" defTabSz="800100">
            <a:lnSpc>
              <a:spcPct val="90000"/>
            </a:lnSpc>
            <a:spcBef>
              <a:spcPct val="0"/>
            </a:spcBef>
            <a:spcAft>
              <a:spcPct val="35000"/>
            </a:spcAft>
          </a:pPr>
          <a:r>
            <a:rPr lang="en-US" sz="1800" kern="1200" dirty="0" smtClean="0"/>
            <a:t>Minimum Hardware Requirements:</a:t>
          </a:r>
          <a:endParaRPr lang="en-US" sz="1800" kern="1200" dirty="0"/>
        </a:p>
        <a:p>
          <a:pPr marL="114300" lvl="1" indent="-114300" algn="l" defTabSz="622300">
            <a:lnSpc>
              <a:spcPct val="90000"/>
            </a:lnSpc>
            <a:spcBef>
              <a:spcPct val="0"/>
            </a:spcBef>
            <a:spcAft>
              <a:spcPct val="15000"/>
            </a:spcAft>
            <a:buChar char="••"/>
          </a:pPr>
          <a:r>
            <a:rPr lang="en-US" sz="1400" kern="1200" dirty="0" smtClean="0"/>
            <a:t>Processor speed       </a:t>
          </a:r>
          <a:r>
            <a:rPr lang="en-US" sz="1400" kern="1200" dirty="0" smtClean="0">
              <a:latin typeface="+mn-lt"/>
            </a:rPr>
            <a:t>1 </a:t>
          </a:r>
          <a:r>
            <a:rPr lang="en-US" sz="1400" kern="1200" dirty="0" smtClean="0"/>
            <a:t>GHz</a:t>
          </a:r>
          <a:endParaRPr lang="en-US" sz="1400" kern="1200" dirty="0"/>
        </a:p>
        <a:p>
          <a:pPr marL="114300" lvl="1" indent="-114300" algn="l" defTabSz="622300">
            <a:lnSpc>
              <a:spcPct val="90000"/>
            </a:lnSpc>
            <a:spcBef>
              <a:spcPct val="0"/>
            </a:spcBef>
            <a:spcAft>
              <a:spcPct val="15000"/>
            </a:spcAft>
            <a:buChar char="••"/>
          </a:pPr>
          <a:r>
            <a:rPr lang="en-US" sz="1400" kern="1200" dirty="0" smtClean="0"/>
            <a:t>RAM                         512 MB</a:t>
          </a:r>
          <a:endParaRPr lang="en-US" sz="1400" kern="1200" dirty="0"/>
        </a:p>
        <a:p>
          <a:pPr marL="114300" lvl="1" indent="-114300" algn="l" defTabSz="622300">
            <a:lnSpc>
              <a:spcPct val="90000"/>
            </a:lnSpc>
            <a:spcBef>
              <a:spcPct val="0"/>
            </a:spcBef>
            <a:spcAft>
              <a:spcPct val="15000"/>
            </a:spcAft>
            <a:buChar char="••"/>
          </a:pPr>
          <a:r>
            <a:rPr lang="en-US" sz="1400" kern="1200" dirty="0" smtClean="0"/>
            <a:t>Hard Disk Space      200 MB</a:t>
          </a:r>
          <a:endParaRPr lang="en-US" sz="1400" kern="1200" dirty="0"/>
        </a:p>
      </dsp:txBody>
      <dsp:txXfrm rot="16200000">
        <a:off x="2607486" y="245254"/>
        <a:ext cx="3143272" cy="2652763"/>
      </dsp:txXfrm>
    </dsp:sp>
    <dsp:sp modelId="{909357AE-0CEC-450E-B258-551DC60ADF2F}">
      <dsp:nvSpPr>
        <dsp:cNvPr id="0" name=""/>
        <dsp:cNvSpPr/>
      </dsp:nvSpPr>
      <dsp:spPr>
        <a:xfrm rot="16200000">
          <a:off x="5459207" y="245254"/>
          <a:ext cx="3143272" cy="2652763"/>
        </a:xfrm>
        <a:prstGeom prst="flowChartManualOperati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t" anchorCtr="0">
          <a:noAutofit/>
        </a:bodyPr>
        <a:lstStyle/>
        <a:p>
          <a:pPr lvl="0" algn="l" defTabSz="800100">
            <a:lnSpc>
              <a:spcPct val="90000"/>
            </a:lnSpc>
            <a:spcBef>
              <a:spcPct val="0"/>
            </a:spcBef>
            <a:spcAft>
              <a:spcPct val="35000"/>
            </a:spcAft>
          </a:pPr>
          <a:r>
            <a:rPr lang="en-US" sz="1800" kern="1200" dirty="0" smtClean="0"/>
            <a:t>Operating System Compatibility</a:t>
          </a:r>
          <a:endParaRPr lang="en-US" sz="1800" kern="1200" dirty="0"/>
        </a:p>
        <a:p>
          <a:pPr marL="114300" lvl="1" indent="-114300" algn="l" defTabSz="622300">
            <a:lnSpc>
              <a:spcPct val="90000"/>
            </a:lnSpc>
            <a:spcBef>
              <a:spcPct val="0"/>
            </a:spcBef>
            <a:spcAft>
              <a:spcPct val="15000"/>
            </a:spcAft>
            <a:buChar char="••"/>
          </a:pPr>
          <a:r>
            <a:rPr lang="en-US" sz="1400" kern="1200" dirty="0" smtClean="0"/>
            <a:t>Microsoft Windows XP</a:t>
          </a:r>
          <a:endParaRPr lang="en-US" sz="1400" kern="1200" dirty="0"/>
        </a:p>
        <a:p>
          <a:pPr marL="114300" lvl="1" indent="-114300" algn="l" defTabSz="622300">
            <a:lnSpc>
              <a:spcPct val="90000"/>
            </a:lnSpc>
            <a:spcBef>
              <a:spcPct val="0"/>
            </a:spcBef>
            <a:spcAft>
              <a:spcPct val="15000"/>
            </a:spcAft>
            <a:buChar char="••"/>
          </a:pPr>
          <a:r>
            <a:rPr lang="en-US" sz="1400" kern="1200" dirty="0" smtClean="0"/>
            <a:t>Microsoft Windows VISTA</a:t>
          </a:r>
          <a:endParaRPr lang="en-US" sz="1400" kern="1200" dirty="0"/>
        </a:p>
        <a:p>
          <a:pPr marL="114300" lvl="1" indent="-114300" algn="l" defTabSz="622300">
            <a:lnSpc>
              <a:spcPct val="90000"/>
            </a:lnSpc>
            <a:spcBef>
              <a:spcPct val="0"/>
            </a:spcBef>
            <a:spcAft>
              <a:spcPct val="15000"/>
            </a:spcAft>
            <a:buChar char="••"/>
          </a:pPr>
          <a:r>
            <a:rPr lang="en-US" sz="1400" kern="1200" dirty="0" smtClean="0"/>
            <a:t>Microsoft Windows 7</a:t>
          </a:r>
          <a:endParaRPr lang="en-US" sz="1400" kern="1200" dirty="0"/>
        </a:p>
        <a:p>
          <a:pPr marL="114300" lvl="1" indent="-114300" algn="l" defTabSz="622300">
            <a:lnSpc>
              <a:spcPct val="90000"/>
            </a:lnSpc>
            <a:spcBef>
              <a:spcPct val="0"/>
            </a:spcBef>
            <a:spcAft>
              <a:spcPct val="15000"/>
            </a:spcAft>
            <a:buChar char="••"/>
          </a:pPr>
          <a:r>
            <a:rPr lang="en-US" sz="1400" kern="1200" dirty="0" smtClean="0"/>
            <a:t>Microsoft Windows 8</a:t>
          </a:r>
          <a:endParaRPr lang="en-US" sz="1400" kern="1200" dirty="0"/>
        </a:p>
      </dsp:txBody>
      <dsp:txXfrm rot="16200000">
        <a:off x="5459207" y="245254"/>
        <a:ext cx="3143272" cy="265276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37203F-30D0-4200-B156-2C85DD69B9EC}">
      <dsp:nvSpPr>
        <dsp:cNvPr id="0" name=""/>
        <dsp:cNvSpPr/>
      </dsp:nvSpPr>
      <dsp:spPr>
        <a:xfrm>
          <a:off x="0" y="0"/>
          <a:ext cx="8429684" cy="1355996"/>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Installing  </a:t>
          </a:r>
          <a:r>
            <a:rPr lang="en-US" sz="3200" kern="1200" dirty="0" smtClean="0"/>
            <a:t>Both JDK &amp; Jre7</a:t>
          </a:r>
          <a:endParaRPr lang="en-US" sz="3200" kern="1200" dirty="0"/>
        </a:p>
        <a:p>
          <a:pPr marL="228600" lvl="1" indent="-228600" algn="l" defTabSz="889000">
            <a:lnSpc>
              <a:spcPct val="90000"/>
            </a:lnSpc>
            <a:spcBef>
              <a:spcPct val="0"/>
            </a:spcBef>
            <a:spcAft>
              <a:spcPct val="15000"/>
            </a:spcAft>
            <a:buChar char="••"/>
          </a:pPr>
          <a:r>
            <a:rPr lang="en-US" sz="2000" kern="1200" dirty="0" smtClean="0"/>
            <a:t>Double-click on Java Development Kit and follow the instructions.</a:t>
          </a:r>
          <a:endParaRPr lang="en-US" sz="2000" kern="1200" dirty="0"/>
        </a:p>
      </dsp:txBody>
      <dsp:txXfrm>
        <a:off x="1821536" y="0"/>
        <a:ext cx="6608147" cy="1355996"/>
      </dsp:txXfrm>
    </dsp:sp>
    <dsp:sp modelId="{CD353427-CA6C-4A2A-9D69-CC04299A6DDA}">
      <dsp:nvSpPr>
        <dsp:cNvPr id="0" name=""/>
        <dsp:cNvSpPr/>
      </dsp:nvSpPr>
      <dsp:spPr>
        <a:xfrm>
          <a:off x="135599" y="135599"/>
          <a:ext cx="1685936" cy="1084797"/>
        </a:xfrm>
        <a:prstGeom prst="roundRect">
          <a:avLst>
            <a:gd name="adj" fmla="val 1000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560A7B-5B5E-4436-A9CA-5D78DFEB9EF8}">
      <dsp:nvSpPr>
        <dsp:cNvPr id="0" name=""/>
        <dsp:cNvSpPr/>
      </dsp:nvSpPr>
      <dsp:spPr>
        <a:xfrm>
          <a:off x="0" y="0"/>
          <a:ext cx="8286808" cy="1428759"/>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Installing Java JRE7</a:t>
          </a:r>
          <a:endParaRPr lang="en-US" sz="3200" kern="1200" dirty="0"/>
        </a:p>
        <a:p>
          <a:pPr marL="228600" lvl="1" indent="-228600" algn="l" defTabSz="889000">
            <a:lnSpc>
              <a:spcPct val="90000"/>
            </a:lnSpc>
            <a:spcBef>
              <a:spcPct val="0"/>
            </a:spcBef>
            <a:spcAft>
              <a:spcPct val="15000"/>
            </a:spcAft>
            <a:buChar char="••"/>
          </a:pPr>
          <a:r>
            <a:rPr lang="en-US" sz="2000" kern="1200" dirty="0" smtClean="0"/>
            <a:t>Double-click on the Java JRE7 and follow the instructions.</a:t>
          </a:r>
          <a:endParaRPr lang="en-US" sz="2000" kern="1200" dirty="0"/>
        </a:p>
      </dsp:txBody>
      <dsp:txXfrm>
        <a:off x="1800237" y="0"/>
        <a:ext cx="6486570" cy="1428759"/>
      </dsp:txXfrm>
    </dsp:sp>
    <dsp:sp modelId="{C9BE18F7-90DB-4B43-9885-85CECD66C7C0}">
      <dsp:nvSpPr>
        <dsp:cNvPr id="0" name=""/>
        <dsp:cNvSpPr/>
      </dsp:nvSpPr>
      <dsp:spPr>
        <a:xfrm>
          <a:off x="142875" y="142876"/>
          <a:ext cx="1657361" cy="1143008"/>
        </a:xfrm>
        <a:prstGeom prst="roundRect">
          <a:avLst>
            <a:gd name="adj" fmla="val 1000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560A7B-5B5E-4436-A9CA-5D78DFEB9EF8}">
      <dsp:nvSpPr>
        <dsp:cNvPr id="0" name=""/>
        <dsp:cNvSpPr/>
      </dsp:nvSpPr>
      <dsp:spPr>
        <a:xfrm>
          <a:off x="0" y="0"/>
          <a:ext cx="8286808" cy="1428759"/>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endParaRPr lang="en-US" sz="3200" kern="1200" dirty="0"/>
        </a:p>
        <a:p>
          <a:pPr marL="228600" lvl="1" indent="-228600" algn="l" defTabSz="889000">
            <a:lnSpc>
              <a:spcPct val="90000"/>
            </a:lnSpc>
            <a:spcBef>
              <a:spcPct val="0"/>
            </a:spcBef>
            <a:spcAft>
              <a:spcPct val="15000"/>
            </a:spcAft>
            <a:buChar char="••"/>
          </a:pPr>
          <a:r>
            <a:rPr lang="en-US" sz="2000" kern="1200" dirty="0" smtClean="0"/>
            <a:t>Double-click on the Java JRE7 and follow the instructions.</a:t>
          </a:r>
          <a:endParaRPr lang="en-US" sz="2000" kern="1200" dirty="0"/>
        </a:p>
      </dsp:txBody>
      <dsp:txXfrm>
        <a:off x="1800237" y="0"/>
        <a:ext cx="6486570" cy="1428759"/>
      </dsp:txXfrm>
    </dsp:sp>
    <dsp:sp modelId="{C9BE18F7-90DB-4B43-9885-85CECD66C7C0}">
      <dsp:nvSpPr>
        <dsp:cNvPr id="0" name=""/>
        <dsp:cNvSpPr/>
      </dsp:nvSpPr>
      <dsp:spPr>
        <a:xfrm>
          <a:off x="142875" y="142876"/>
          <a:ext cx="1657361" cy="1143008"/>
        </a:xfrm>
        <a:prstGeom prst="roundRect">
          <a:avLst>
            <a:gd name="adj" fmla="val 1000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0A8B67-6D41-452B-B3F9-BDCE635FF79B}" type="datetimeFigureOut">
              <a:rPr lang="en-US" smtClean="0"/>
              <a:pPr/>
              <a:t>9/26/2013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CFFC64-52FF-4548-A201-CA51B9E46B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CFFC64-52FF-4548-A201-CA51B9E46BCC}"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CFFC64-52FF-4548-A201-CA51B9E46BCC}"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7BA718-D534-4AAC-A654-9697CD8BE851}" type="datetimeFigureOut">
              <a:rPr lang="en-US" smtClean="0"/>
              <a:pPr/>
              <a:t>9/26/2013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0942257-18BF-48F3-B8F3-7BF3C3FB7D8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7BA718-D534-4AAC-A654-9697CD8BE851}" type="datetimeFigureOut">
              <a:rPr lang="en-US" smtClean="0"/>
              <a:pPr/>
              <a:t>9/26/2013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42257-18BF-48F3-B8F3-7BF3C3FB7D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7BA718-D534-4AAC-A654-9697CD8BE851}" type="datetimeFigureOut">
              <a:rPr lang="en-US" smtClean="0"/>
              <a:pPr/>
              <a:t>9/26/2013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42257-18BF-48F3-B8F3-7BF3C3FB7D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7BA718-D534-4AAC-A654-9697CD8BE851}" type="datetimeFigureOut">
              <a:rPr lang="en-US" smtClean="0"/>
              <a:pPr/>
              <a:t>9/26/2013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42257-18BF-48F3-B8F3-7BF3C3FB7D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7BA718-D534-4AAC-A654-9697CD8BE851}" type="datetimeFigureOut">
              <a:rPr lang="en-US" smtClean="0"/>
              <a:pPr/>
              <a:t>9/26/2013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42257-18BF-48F3-B8F3-7BF3C3FB7D8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7BA718-D534-4AAC-A654-9697CD8BE851}" type="datetimeFigureOut">
              <a:rPr lang="en-US" smtClean="0"/>
              <a:pPr/>
              <a:t>9/26/2013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42257-18BF-48F3-B8F3-7BF3C3FB7D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7BA718-D534-4AAC-A654-9697CD8BE851}" type="datetimeFigureOut">
              <a:rPr lang="en-US" smtClean="0"/>
              <a:pPr/>
              <a:t>9/26/2013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42257-18BF-48F3-B8F3-7BF3C3FB7D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7BA718-D534-4AAC-A654-9697CD8BE851}" type="datetimeFigureOut">
              <a:rPr lang="en-US" smtClean="0"/>
              <a:pPr/>
              <a:t>9/26/2013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42257-18BF-48F3-B8F3-7BF3C3FB7D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BA718-D534-4AAC-A654-9697CD8BE851}" type="datetimeFigureOut">
              <a:rPr lang="en-US" smtClean="0"/>
              <a:pPr/>
              <a:t>9/26/2013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42257-18BF-48F3-B8F3-7BF3C3FB7D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7BA718-D534-4AAC-A654-9697CD8BE851}" type="datetimeFigureOut">
              <a:rPr lang="en-US" smtClean="0"/>
              <a:pPr/>
              <a:t>9/26/2013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42257-18BF-48F3-B8F3-7BF3C3FB7D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7BA718-D534-4AAC-A654-9697CD8BE851}" type="datetimeFigureOut">
              <a:rPr lang="en-US" smtClean="0"/>
              <a:pPr/>
              <a:t>9/26/2013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F0942257-18BF-48F3-B8F3-7BF3C3FB7D88}"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7BA718-D534-4AAC-A654-9697CD8BE851}" type="datetimeFigureOut">
              <a:rPr lang="en-US" smtClean="0"/>
              <a:pPr/>
              <a:t>9/26/2013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942257-18BF-48F3-B8F3-7BF3C3FB7D88}"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png"/><Relationship Id="rId7" Type="http://schemas.openxmlformats.org/officeDocument/2006/relationships/diagramColors" Target="../diagrams/colors4.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2132856"/>
            <a:ext cx="8429684" cy="1200329"/>
          </a:xfrm>
          <a:prstGeom prst="rect">
            <a:avLst/>
          </a:prstGeom>
          <a:noFill/>
        </p:spPr>
        <p:txBody>
          <a:bodyPr wrap="square" rtlCol="0">
            <a:spAutoFit/>
          </a:bodyPr>
          <a:lstStyle/>
          <a:p>
            <a:r>
              <a:rPr lang="en-US" sz="7200" dirty="0" smtClean="0">
                <a:effectLst>
                  <a:glow rad="228600">
                    <a:schemeClr val="accent2">
                      <a:satMod val="175000"/>
                      <a:alpha val="40000"/>
                    </a:schemeClr>
                  </a:glow>
                </a:effectLst>
                <a:latin typeface="Gabriola" pitchFamily="82" charset="0"/>
              </a:rPr>
              <a:t>Display Examination Result</a:t>
            </a:r>
            <a:endParaRPr lang="en-US" sz="7200" dirty="0">
              <a:effectLst>
                <a:glow rad="228600">
                  <a:schemeClr val="accent2">
                    <a:satMod val="175000"/>
                    <a:alpha val="40000"/>
                  </a:schemeClr>
                </a:glow>
              </a:effectLst>
              <a:latin typeface="Gabriola" pitchFamily="82" charset="0"/>
            </a:endParaRPr>
          </a:p>
        </p:txBody>
      </p:sp>
      <p:sp>
        <p:nvSpPr>
          <p:cNvPr id="6" name="TextBox 5"/>
          <p:cNvSpPr txBox="1"/>
          <p:nvPr/>
        </p:nvSpPr>
        <p:spPr>
          <a:xfrm>
            <a:off x="2985512" y="4509120"/>
            <a:ext cx="6158488" cy="1508105"/>
          </a:xfrm>
          <a:prstGeom prst="rect">
            <a:avLst/>
          </a:prstGeom>
          <a:noFill/>
        </p:spPr>
        <p:txBody>
          <a:bodyPr wrap="square" rtlCol="0">
            <a:spAutoFit/>
          </a:bodyPr>
          <a:lstStyle/>
          <a:p>
            <a:pPr algn="r"/>
            <a:r>
              <a:rPr lang="en-US" sz="3200" b="1" dirty="0" smtClean="0">
                <a:latin typeface="Estrangelo Edessa" pitchFamily="66" charset="0"/>
                <a:cs typeface="Estrangelo Edessa" pitchFamily="66" charset="0"/>
              </a:rPr>
              <a:t>Project By :</a:t>
            </a:r>
          </a:p>
          <a:p>
            <a:pPr algn="r"/>
            <a:r>
              <a:rPr lang="en-US" sz="2000" dirty="0" err="1" smtClean="0">
                <a:latin typeface="Estrangelo Edessa" pitchFamily="66" charset="0"/>
                <a:cs typeface="Estrangelo Edessa" pitchFamily="66" charset="0"/>
              </a:rPr>
              <a:t>Shoeb</a:t>
            </a:r>
            <a:r>
              <a:rPr lang="en-US" sz="2000" dirty="0" smtClean="0">
                <a:latin typeface="Estrangelo Edessa" pitchFamily="66" charset="0"/>
                <a:cs typeface="Estrangelo Edessa" pitchFamily="66" charset="0"/>
              </a:rPr>
              <a:t>  Ahmad </a:t>
            </a:r>
            <a:r>
              <a:rPr lang="en-US" sz="2000" dirty="0" err="1" smtClean="0">
                <a:latin typeface="Estrangelo Edessa" pitchFamily="66" charset="0"/>
                <a:cs typeface="Estrangelo Edessa" pitchFamily="66" charset="0"/>
              </a:rPr>
              <a:t>Fareed</a:t>
            </a:r>
            <a:r>
              <a:rPr lang="en-US" sz="2000" dirty="0" smtClean="0">
                <a:latin typeface="Estrangelo Edessa" pitchFamily="66" charset="0"/>
                <a:cs typeface="Estrangelo Edessa" pitchFamily="66" charset="0"/>
              </a:rPr>
              <a:t> - 160311733034</a:t>
            </a:r>
          </a:p>
          <a:p>
            <a:pPr algn="r"/>
            <a:r>
              <a:rPr lang="en-US" sz="2000" dirty="0" err="1" smtClean="0">
                <a:latin typeface="Estrangelo Edessa" pitchFamily="66" charset="0"/>
                <a:cs typeface="Estrangelo Edessa" pitchFamily="66" charset="0"/>
              </a:rPr>
              <a:t>Nadeem</a:t>
            </a:r>
            <a:r>
              <a:rPr lang="en-US" sz="2000" dirty="0" smtClean="0">
                <a:latin typeface="Estrangelo Edessa" pitchFamily="66" charset="0"/>
                <a:cs typeface="Estrangelo Edessa" pitchFamily="66" charset="0"/>
              </a:rPr>
              <a:t>  </a:t>
            </a:r>
            <a:r>
              <a:rPr lang="en-US" sz="2000" dirty="0" err="1" smtClean="0">
                <a:latin typeface="Estrangelo Edessa" pitchFamily="66" charset="0"/>
                <a:cs typeface="Estrangelo Edessa" pitchFamily="66" charset="0"/>
              </a:rPr>
              <a:t>Ansari</a:t>
            </a:r>
            <a:r>
              <a:rPr lang="en-US" sz="2000" dirty="0" smtClean="0">
                <a:latin typeface="Estrangelo Edessa" pitchFamily="66" charset="0"/>
                <a:cs typeface="Estrangelo Edessa" pitchFamily="66" charset="0"/>
              </a:rPr>
              <a:t> - 160311733029</a:t>
            </a:r>
          </a:p>
          <a:p>
            <a:pPr algn="r"/>
            <a:r>
              <a:rPr lang="en-US" sz="2000" dirty="0" smtClean="0">
                <a:latin typeface="Estrangelo Edessa" pitchFamily="66" charset="0"/>
                <a:cs typeface="Estrangelo Edessa" pitchFamily="66" charset="0"/>
              </a:rPr>
              <a:t>Mohammed </a:t>
            </a:r>
            <a:r>
              <a:rPr lang="en-US" sz="2000" dirty="0" err="1" smtClean="0">
                <a:latin typeface="Estrangelo Edessa" pitchFamily="66" charset="0"/>
                <a:cs typeface="Estrangelo Edessa" pitchFamily="66" charset="0"/>
              </a:rPr>
              <a:t>Ashfaq</a:t>
            </a:r>
            <a:r>
              <a:rPr lang="en-US" sz="2000" dirty="0" smtClean="0">
                <a:latin typeface="Estrangelo Edessa" pitchFamily="66" charset="0"/>
                <a:cs typeface="Estrangelo Edessa" pitchFamily="66" charset="0"/>
              </a:rPr>
              <a:t> Ahmed - 160311733027</a:t>
            </a:r>
            <a:endParaRPr lang="en-US" sz="2000" dirty="0">
              <a:latin typeface="Estrangelo Edessa" pitchFamily="66" charset="0"/>
              <a:cs typeface="Estrangelo Edessa" pitchFamily="66" charset="0"/>
            </a:endParaRPr>
          </a:p>
        </p:txBody>
      </p:sp>
      <p:sp>
        <p:nvSpPr>
          <p:cNvPr id="7" name="TextBox 6"/>
          <p:cNvSpPr txBox="1"/>
          <p:nvPr/>
        </p:nvSpPr>
        <p:spPr>
          <a:xfrm>
            <a:off x="1785918" y="785794"/>
            <a:ext cx="4714908" cy="1446550"/>
          </a:xfrm>
          <a:prstGeom prst="rect">
            <a:avLst/>
          </a:prstGeom>
          <a:noFill/>
        </p:spPr>
        <p:txBody>
          <a:bodyPr wrap="square" rtlCol="0">
            <a:spAutoFit/>
          </a:bodyPr>
          <a:lstStyle/>
          <a:p>
            <a:pPr algn="ctr"/>
            <a:r>
              <a:rPr lang="en-US" sz="4400" dirty="0" smtClean="0">
                <a:latin typeface="Lucida Calligraphy" pitchFamily="66" charset="0"/>
              </a:rPr>
              <a:t>Mini Project</a:t>
            </a:r>
          </a:p>
          <a:p>
            <a:pPr algn="ctr"/>
            <a:r>
              <a:rPr lang="en-US" sz="4400" dirty="0" smtClean="0">
                <a:latin typeface="Lucida Calligraphy" pitchFamily="66" charset="0"/>
              </a:rPr>
              <a:t> on</a:t>
            </a:r>
          </a:p>
        </p:txBody>
      </p:sp>
      <p:pic>
        <p:nvPicPr>
          <p:cNvPr id="8" name="Picture 7" descr="results_online_10_231620388537_640x360.jpg"/>
          <p:cNvPicPr>
            <a:picLocks noChangeAspect="1"/>
          </p:cNvPicPr>
          <p:nvPr/>
        </p:nvPicPr>
        <p:blipFill>
          <a:blip r:embed="rId2" cstate="print"/>
          <a:stretch>
            <a:fillRect/>
          </a:stretch>
        </p:blipFill>
        <p:spPr>
          <a:xfrm rot="1492735">
            <a:off x="133754" y="4483449"/>
            <a:ext cx="4202963" cy="1562977"/>
          </a:xfrm>
          <a:prstGeom prst="ellipse">
            <a:avLst/>
          </a:prstGeom>
          <a:ln w="190500" cap="rnd">
            <a:solidFill>
              <a:srgbClr val="C8C6BD"/>
            </a:solidFill>
            <a:prstDash val="solid"/>
          </a:ln>
          <a:effectLst>
            <a:outerShdw blurRad="127000" algn="bl" rotWithShape="0">
              <a:srgbClr val="000000"/>
            </a:outerShdw>
          </a:effectLst>
          <a:scene3d>
            <a:camera prst="isometricTopUp"/>
            <a:lightRig rig="threePt" dir="t">
              <a:rot lat="0" lon="0" rev="192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Literature Survey</a:t>
            </a:r>
            <a:endParaRPr lang="en-IN" dirty="0">
              <a:latin typeface="AR BERKLEY" pitchFamily="2" charset="0"/>
            </a:endParaRPr>
          </a:p>
        </p:txBody>
      </p:sp>
      <p:pic>
        <p:nvPicPr>
          <p:cNvPr id="5" name="Picture 4" descr="result-1_350_060612125500.jpg"/>
          <p:cNvPicPr/>
          <p:nvPr/>
        </p:nvPicPr>
        <p:blipFill>
          <a:blip r:embed="rId2" cstate="print"/>
          <a:stretch>
            <a:fillRect/>
          </a:stretch>
        </p:blipFill>
        <p:spPr>
          <a:xfrm>
            <a:off x="1835696" y="1988840"/>
            <a:ext cx="5256584" cy="3528392"/>
          </a:xfrm>
          <a:prstGeom prst="rect">
            <a:avLst/>
          </a:prstGeom>
          <a:ln>
            <a:solidFill>
              <a:schemeClr val="accent1"/>
            </a:solidFill>
          </a:ln>
        </p:spPr>
      </p:pic>
      <p:sp>
        <p:nvSpPr>
          <p:cNvPr id="6" name="TextBox 5"/>
          <p:cNvSpPr txBox="1"/>
          <p:nvPr/>
        </p:nvSpPr>
        <p:spPr>
          <a:xfrm>
            <a:off x="3707904" y="5805264"/>
            <a:ext cx="2193036" cy="369332"/>
          </a:xfrm>
          <a:prstGeom prst="rect">
            <a:avLst/>
          </a:prstGeom>
          <a:noFill/>
        </p:spPr>
        <p:txBody>
          <a:bodyPr wrap="none" rtlCol="0">
            <a:spAutoFit/>
          </a:bodyPr>
          <a:lstStyle/>
          <a:p>
            <a:r>
              <a:rPr lang="en-IN" dirty="0" smtClean="0"/>
              <a:t>(In Medieval Times)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700808"/>
            <a:ext cx="8215370" cy="3970318"/>
          </a:xfrm>
          <a:prstGeom prst="rect">
            <a:avLst/>
          </a:prstGeom>
          <a:noFill/>
        </p:spPr>
        <p:txBody>
          <a:bodyPr wrap="square" rtlCol="0">
            <a:spAutoFit/>
          </a:bodyPr>
          <a:lstStyle/>
          <a:p>
            <a:r>
              <a:rPr lang="en-IN" sz="3200" b="1" u="sng" dirty="0" smtClean="0">
                <a:solidFill>
                  <a:srgbClr val="7030A0"/>
                </a:solidFill>
                <a:latin typeface="Gabriola" pitchFamily="82" charset="0"/>
              </a:rPr>
              <a:t>Present:</a:t>
            </a:r>
            <a:endParaRPr lang="en-IN" sz="32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In 2004, results were made available on the Internet for the first time, which was commonly known as online examination results has drastically made a revolution into virtual world. Thus allowing students who for instance, had moved school or left school to get their results without having to return to their old school for checking the results. In the present system, we have made an endeavour to present the result digitally with detailed marks for each of the subjects that the student secured, his position/ranking and all the other relevant data. This result would be available to the students at the comfort of his home soon after the formal declaration of results is made. The simplification and the convenience would be very helpful to all those who are directly or indirectly involved in the process of examination.</a:t>
            </a:r>
            <a:endParaRPr lang="en-IN" sz="2000" dirty="0">
              <a:latin typeface="Times New Roman" pitchFamily="18" charset="0"/>
              <a:cs typeface="Times New Roman" pitchFamily="18" charset="0"/>
            </a:endParaRP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Literature Survey</a:t>
            </a:r>
            <a:endParaRPr lang="en-IN" dirty="0">
              <a:latin typeface="AR BERKLEY"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Literature Survey</a:t>
            </a:r>
            <a:endParaRPr lang="en-IN" dirty="0">
              <a:latin typeface="AR BERKLEY" pitchFamily="2" charset="0"/>
            </a:endParaRPr>
          </a:p>
        </p:txBody>
      </p:sp>
      <p:sp>
        <p:nvSpPr>
          <p:cNvPr id="6" name="TextBox 5"/>
          <p:cNvSpPr txBox="1"/>
          <p:nvPr/>
        </p:nvSpPr>
        <p:spPr>
          <a:xfrm>
            <a:off x="3707904" y="5733256"/>
            <a:ext cx="2030428" cy="369332"/>
          </a:xfrm>
          <a:prstGeom prst="rect">
            <a:avLst/>
          </a:prstGeom>
          <a:noFill/>
        </p:spPr>
        <p:txBody>
          <a:bodyPr wrap="none" rtlCol="0">
            <a:spAutoFit/>
          </a:bodyPr>
          <a:lstStyle/>
          <a:p>
            <a:r>
              <a:rPr lang="en-IN" dirty="0" smtClean="0"/>
              <a:t>(In Present Times)</a:t>
            </a:r>
            <a:endParaRPr lang="en-IN" dirty="0"/>
          </a:p>
        </p:txBody>
      </p:sp>
      <p:pic>
        <p:nvPicPr>
          <p:cNvPr id="7" name="Picture 6" descr="cbse-x-results-630.jpg"/>
          <p:cNvPicPr/>
          <p:nvPr/>
        </p:nvPicPr>
        <p:blipFill>
          <a:blip r:embed="rId2" cstate="print"/>
          <a:stretch>
            <a:fillRect/>
          </a:stretch>
        </p:blipFill>
        <p:spPr>
          <a:xfrm>
            <a:off x="1835696" y="1988840"/>
            <a:ext cx="5328592" cy="3456384"/>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700808"/>
            <a:ext cx="8215370" cy="4278094"/>
          </a:xfrm>
          <a:prstGeom prst="rect">
            <a:avLst/>
          </a:prstGeom>
          <a:noFill/>
        </p:spPr>
        <p:txBody>
          <a:bodyPr wrap="square" rtlCol="0">
            <a:spAutoFit/>
          </a:bodyPr>
          <a:lstStyle/>
          <a:p>
            <a:r>
              <a:rPr lang="en-IN" sz="3200" b="1" u="sng" dirty="0" smtClean="0">
                <a:solidFill>
                  <a:srgbClr val="7030A0"/>
                </a:solidFill>
                <a:latin typeface="Gabriola" pitchFamily="82" charset="0"/>
              </a:rPr>
              <a:t>Future:</a:t>
            </a:r>
            <a:endParaRPr lang="en-IN" sz="32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On 5th March, 2013 the Higher Secondary Education Board (HSEB) has decided to implement modern technology from this year to reform the examination system. The Board is using advanced technology for the first time in Nepal to reform the examination system and to change the examination security strategy and technology drastically. </a:t>
            </a:r>
          </a:p>
          <a:p>
            <a:pPr algn="just"/>
            <a:r>
              <a:rPr lang="en-IN" sz="2000" dirty="0" smtClean="0">
                <a:latin typeface="Times New Roman" pitchFamily="18" charset="0"/>
                <a:cs typeface="Times New Roman" pitchFamily="18" charset="0"/>
              </a:rPr>
              <a:t>The Board will use the technology as a pilot project in one million examinees of Class 11 and 12 from April this year by installing machine and software at a cost of Rs. 2 million to 2. 5 million. The Board will use the bar code in answer sheets and Optical Mark Reader (OMR) machine, which can bring out results quickly, said Council Member Secretary </a:t>
            </a:r>
            <a:r>
              <a:rPr lang="en-IN" sz="2000" dirty="0" err="1" smtClean="0">
                <a:latin typeface="Times New Roman" pitchFamily="18" charset="0"/>
                <a:cs typeface="Times New Roman" pitchFamily="18" charset="0"/>
              </a:rPr>
              <a:t>Bhimlal</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Gurung</a:t>
            </a:r>
            <a:r>
              <a:rPr lang="en-IN" sz="2000" dirty="0" smtClean="0">
                <a:latin typeface="Times New Roman" pitchFamily="18" charset="0"/>
                <a:cs typeface="Times New Roman" pitchFamily="18" charset="0"/>
              </a:rPr>
              <a:t>. This will make the examination systematic, safe and less labour consuming, precise and maintain secrecy of results from employees, he claimed. </a:t>
            </a:r>
            <a:endParaRPr lang="en-IN" sz="2000" dirty="0">
              <a:latin typeface="Times New Roman" pitchFamily="18" charset="0"/>
              <a:cs typeface="Times New Roman" pitchFamily="18" charset="0"/>
            </a:endParaRP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Literature Survey</a:t>
            </a:r>
            <a:endParaRPr lang="en-IN" dirty="0">
              <a:latin typeface="AR BERKLEY"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700808"/>
            <a:ext cx="8215370" cy="1938992"/>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This will help in keeping secrecy as it can be done by one person in less time after its implementation as the previous system took much manpower and long time, said </a:t>
            </a:r>
            <a:r>
              <a:rPr lang="en-IN" sz="2000" dirty="0" err="1" smtClean="0">
                <a:latin typeface="Times New Roman" pitchFamily="18" charset="0"/>
                <a:cs typeface="Times New Roman" pitchFamily="18" charset="0"/>
              </a:rPr>
              <a:t>Gurung</a:t>
            </a:r>
            <a:r>
              <a:rPr lang="en-IN" sz="2000" dirty="0" smtClean="0">
                <a:latin typeface="Times New Roman" pitchFamily="18" charset="0"/>
                <a:cs typeface="Times New Roman" pitchFamily="18" charset="0"/>
              </a:rPr>
              <a:t>. Examination Controller of the Board, </a:t>
            </a:r>
            <a:r>
              <a:rPr lang="en-IN" sz="2000" dirty="0" err="1" smtClean="0">
                <a:latin typeface="Times New Roman" pitchFamily="18" charset="0"/>
                <a:cs typeface="Times New Roman" pitchFamily="18" charset="0"/>
              </a:rPr>
              <a:t>Durga</a:t>
            </a:r>
            <a:r>
              <a:rPr lang="en-IN" sz="2000" dirty="0" smtClean="0">
                <a:latin typeface="Times New Roman" pitchFamily="18" charset="0"/>
                <a:cs typeface="Times New Roman" pitchFamily="18" charset="0"/>
              </a:rPr>
              <a:t> Prasad </a:t>
            </a:r>
            <a:r>
              <a:rPr lang="en-IN" sz="2000" dirty="0" err="1" smtClean="0">
                <a:latin typeface="Times New Roman" pitchFamily="18" charset="0"/>
                <a:cs typeface="Times New Roman" pitchFamily="18" charset="0"/>
              </a:rPr>
              <a:t>Aryal</a:t>
            </a:r>
            <a:r>
              <a:rPr lang="en-IN" sz="2000" dirty="0" smtClean="0">
                <a:latin typeface="Times New Roman" pitchFamily="18" charset="0"/>
                <a:cs typeface="Times New Roman" pitchFamily="18" charset="0"/>
              </a:rPr>
              <a:t> said one cannot identify from the new technology whose answer sheet it is and there will be impartiality. In this system, fake students cannot give examination and there will be no fake mark sheet and fake certificate.</a:t>
            </a:r>
            <a:endParaRPr lang="en-IN" sz="2000" dirty="0">
              <a:latin typeface="Times New Roman" pitchFamily="18" charset="0"/>
              <a:cs typeface="Times New Roman" pitchFamily="18" charset="0"/>
            </a:endParaRP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Literature Survey</a:t>
            </a:r>
            <a:endParaRPr lang="en-IN" dirty="0">
              <a:latin typeface="AR BERKLEY"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484784"/>
            <a:ext cx="7851648" cy="1499592"/>
          </a:xfrm>
        </p:spPr>
        <p:txBody>
          <a:bodyPr>
            <a:normAutofit/>
          </a:bodyPr>
          <a:lstStyle/>
          <a:p>
            <a:pPr>
              <a:buFont typeface="Wingdings" pitchFamily="2" charset="2"/>
              <a:buChar char="Ø"/>
            </a:pPr>
            <a:r>
              <a:rPr lang="en-IN" sz="9600" dirty="0" smtClean="0">
                <a:ln w="17780" cmpd="sng">
                  <a:solidFill>
                    <a:schemeClr val="tx1"/>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Design</a:t>
            </a:r>
            <a:endParaRPr lang="en-IN" sz="9600" dirty="0">
              <a:ln w="17780" cmpd="sng">
                <a:solidFill>
                  <a:schemeClr val="tx1"/>
                </a:solidFill>
                <a:prstDash val="solid"/>
                <a:miter lim="800000"/>
              </a:ln>
            </a:endParaRPr>
          </a:p>
        </p:txBody>
      </p:sp>
      <p:sp>
        <p:nvSpPr>
          <p:cNvPr id="3" name="Subtitle 2"/>
          <p:cNvSpPr>
            <a:spLocks noGrp="1"/>
          </p:cNvSpPr>
          <p:nvPr>
            <p:ph type="subTitle" idx="1"/>
          </p:nvPr>
        </p:nvSpPr>
        <p:spPr/>
        <p:txBody>
          <a:bodyPr/>
          <a:lstStyle/>
          <a:p>
            <a:r>
              <a:rPr lang="en-IN" dirty="0" smtClean="0"/>
              <a:t>Design section defines our application flow with UML diagrams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42910" y="357166"/>
          <a:ext cx="7834346"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3071802" y="5429264"/>
            <a:ext cx="2714644"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dirty="0" smtClean="0"/>
              <a:t>SUBMIT</a:t>
            </a:r>
            <a:endParaRPr lang="en-IN" sz="2400" dirty="0"/>
          </a:p>
        </p:txBody>
      </p:sp>
      <p:sp>
        <p:nvSpPr>
          <p:cNvPr id="7" name="Bent-Up Arrow 6"/>
          <p:cNvSpPr/>
          <p:nvPr/>
        </p:nvSpPr>
        <p:spPr>
          <a:xfrm rot="10800000">
            <a:off x="1000100" y="5715016"/>
            <a:ext cx="1806834" cy="785818"/>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Bent-Up Arrow 7"/>
          <p:cNvSpPr/>
          <p:nvPr/>
        </p:nvSpPr>
        <p:spPr>
          <a:xfrm flipV="1">
            <a:off x="6072198" y="5715016"/>
            <a:ext cx="1806834" cy="785818"/>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TextBox 8"/>
          <p:cNvSpPr txBox="1"/>
          <p:nvPr/>
        </p:nvSpPr>
        <p:spPr>
          <a:xfrm>
            <a:off x="1714480" y="5357826"/>
            <a:ext cx="428628" cy="307777"/>
          </a:xfrm>
          <a:prstGeom prst="rect">
            <a:avLst/>
          </a:prstGeom>
          <a:noFill/>
        </p:spPr>
        <p:txBody>
          <a:bodyPr wrap="square" rtlCol="0">
            <a:spAutoFit/>
          </a:bodyPr>
          <a:lstStyle/>
          <a:p>
            <a:r>
              <a:rPr lang="en-IN" sz="1400" dirty="0" smtClean="0">
                <a:latin typeface="Tahoma" pitchFamily="34" charset="0"/>
                <a:ea typeface="Tahoma" pitchFamily="34" charset="0"/>
                <a:cs typeface="Tahoma" pitchFamily="34" charset="0"/>
              </a:rPr>
              <a:t>NO</a:t>
            </a:r>
            <a:endParaRPr lang="en-IN" sz="1400" dirty="0">
              <a:latin typeface="Tahoma" pitchFamily="34" charset="0"/>
              <a:ea typeface="Tahoma" pitchFamily="34" charset="0"/>
              <a:cs typeface="Tahoma" pitchFamily="34" charset="0"/>
            </a:endParaRPr>
          </a:p>
        </p:txBody>
      </p:sp>
      <p:sp>
        <p:nvSpPr>
          <p:cNvPr id="10" name="TextBox 9"/>
          <p:cNvSpPr txBox="1"/>
          <p:nvPr/>
        </p:nvSpPr>
        <p:spPr>
          <a:xfrm>
            <a:off x="6715140" y="5357826"/>
            <a:ext cx="571504" cy="307777"/>
          </a:xfrm>
          <a:prstGeom prst="rect">
            <a:avLst/>
          </a:prstGeom>
          <a:noFill/>
        </p:spPr>
        <p:txBody>
          <a:bodyPr wrap="square" rtlCol="0">
            <a:spAutoFit/>
          </a:bodyPr>
          <a:lstStyle/>
          <a:p>
            <a:r>
              <a:rPr lang="en-IN" sz="1400" dirty="0" smtClean="0">
                <a:latin typeface="Tahoma" pitchFamily="34" charset="0"/>
                <a:ea typeface="Tahoma" pitchFamily="34" charset="0"/>
                <a:cs typeface="Tahoma" pitchFamily="34" charset="0"/>
              </a:rPr>
              <a:t>YES</a:t>
            </a:r>
            <a:endParaRPr lang="en-IN" sz="14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00034" y="4429132"/>
            <a:ext cx="2271766" cy="5572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dirty="0" smtClean="0"/>
              <a:t>START OVER</a:t>
            </a:r>
            <a:endParaRPr lang="en-IN" sz="2400" dirty="0"/>
          </a:p>
        </p:txBody>
      </p:sp>
      <p:sp>
        <p:nvSpPr>
          <p:cNvPr id="8" name="Down Arrow 7"/>
          <p:cNvSpPr/>
          <p:nvPr/>
        </p:nvSpPr>
        <p:spPr>
          <a:xfrm>
            <a:off x="1000100" y="357166"/>
            <a:ext cx="428628" cy="8572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TextBox 8"/>
          <p:cNvSpPr txBox="1"/>
          <p:nvPr/>
        </p:nvSpPr>
        <p:spPr>
          <a:xfrm>
            <a:off x="642910" y="428604"/>
            <a:ext cx="428628" cy="307777"/>
          </a:xfrm>
          <a:prstGeom prst="rect">
            <a:avLst/>
          </a:prstGeom>
          <a:noFill/>
        </p:spPr>
        <p:txBody>
          <a:bodyPr wrap="square" rtlCol="0">
            <a:spAutoFit/>
          </a:bodyPr>
          <a:lstStyle/>
          <a:p>
            <a:r>
              <a:rPr lang="en-IN" sz="1400" dirty="0" smtClean="0">
                <a:latin typeface="Tahoma" pitchFamily="34" charset="0"/>
                <a:ea typeface="Tahoma" pitchFamily="34" charset="0"/>
                <a:cs typeface="Tahoma" pitchFamily="34" charset="0"/>
              </a:rPr>
              <a:t>NO</a:t>
            </a:r>
            <a:endParaRPr lang="en-IN" sz="1400" dirty="0">
              <a:latin typeface="Tahoma" pitchFamily="34" charset="0"/>
              <a:ea typeface="Tahoma" pitchFamily="34" charset="0"/>
              <a:cs typeface="Tahoma" pitchFamily="34" charset="0"/>
            </a:endParaRPr>
          </a:p>
        </p:txBody>
      </p:sp>
      <p:sp>
        <p:nvSpPr>
          <p:cNvPr id="10" name="Down Arrow 9"/>
          <p:cNvSpPr/>
          <p:nvPr/>
        </p:nvSpPr>
        <p:spPr>
          <a:xfrm>
            <a:off x="7812360" y="404664"/>
            <a:ext cx="428628" cy="8572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TextBox 10"/>
          <p:cNvSpPr txBox="1"/>
          <p:nvPr/>
        </p:nvSpPr>
        <p:spPr>
          <a:xfrm>
            <a:off x="7236296" y="476672"/>
            <a:ext cx="571504" cy="307777"/>
          </a:xfrm>
          <a:prstGeom prst="rect">
            <a:avLst/>
          </a:prstGeom>
          <a:noFill/>
        </p:spPr>
        <p:txBody>
          <a:bodyPr wrap="square" rtlCol="0">
            <a:spAutoFit/>
          </a:bodyPr>
          <a:lstStyle/>
          <a:p>
            <a:r>
              <a:rPr lang="en-IN" sz="1400" dirty="0" smtClean="0">
                <a:latin typeface="Tahoma" pitchFamily="34" charset="0"/>
                <a:ea typeface="Tahoma" pitchFamily="34" charset="0"/>
                <a:cs typeface="Tahoma" pitchFamily="34" charset="0"/>
              </a:rPr>
              <a:t>YES</a:t>
            </a:r>
            <a:endParaRPr lang="en-IN" sz="1400" dirty="0">
              <a:latin typeface="Tahoma" pitchFamily="34" charset="0"/>
              <a:ea typeface="Tahoma" pitchFamily="34" charset="0"/>
              <a:cs typeface="Tahoma" pitchFamily="34" charset="0"/>
            </a:endParaRPr>
          </a:p>
        </p:txBody>
      </p:sp>
      <p:sp>
        <p:nvSpPr>
          <p:cNvPr id="12" name="TextBox 11"/>
          <p:cNvSpPr txBox="1"/>
          <p:nvPr/>
        </p:nvSpPr>
        <p:spPr>
          <a:xfrm>
            <a:off x="428596" y="1500174"/>
            <a:ext cx="3429024" cy="1634490"/>
          </a:xfrm>
          <a:prstGeom prst="flowChartAlternateProcess">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Enter correct details:</a:t>
            </a:r>
          </a:p>
          <a:p>
            <a:pPr lvl="1">
              <a:buFont typeface="Wingdings" pitchFamily="2" charset="2"/>
              <a:buChar char="Ø"/>
            </a:pPr>
            <a:r>
              <a:rPr lang="en-IN" dirty="0" smtClean="0"/>
              <a:t> Roll no</a:t>
            </a:r>
          </a:p>
          <a:p>
            <a:pPr lvl="1">
              <a:buFont typeface="Wingdings" pitchFamily="2" charset="2"/>
              <a:buChar char="Ø"/>
            </a:pPr>
            <a:r>
              <a:rPr lang="en-IN" dirty="0" smtClean="0"/>
              <a:t> Full name</a:t>
            </a:r>
          </a:p>
          <a:p>
            <a:pPr lvl="1">
              <a:buFont typeface="Wingdings" pitchFamily="2" charset="2"/>
              <a:buChar char="Ø"/>
            </a:pPr>
            <a:r>
              <a:rPr lang="en-IN" dirty="0" smtClean="0"/>
              <a:t> Father’s full name</a:t>
            </a:r>
          </a:p>
          <a:p>
            <a:pPr lvl="1">
              <a:buFont typeface="Wingdings" pitchFamily="2" charset="2"/>
              <a:buChar char="Ø"/>
            </a:pPr>
            <a:r>
              <a:rPr lang="en-IN" dirty="0" smtClean="0"/>
              <a:t> Date of birth</a:t>
            </a:r>
            <a:endParaRPr lang="en-IN" dirty="0"/>
          </a:p>
        </p:txBody>
      </p:sp>
      <p:sp>
        <p:nvSpPr>
          <p:cNvPr id="15" name="Down Arrow 14"/>
          <p:cNvSpPr/>
          <p:nvPr/>
        </p:nvSpPr>
        <p:spPr>
          <a:xfrm>
            <a:off x="1000100" y="3357562"/>
            <a:ext cx="428628" cy="8572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ounded Rectangle 16"/>
          <p:cNvSpPr/>
          <p:nvPr/>
        </p:nvSpPr>
        <p:spPr>
          <a:xfrm>
            <a:off x="5143504" y="1643050"/>
            <a:ext cx="3429024" cy="114300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dirty="0" smtClean="0"/>
              <a:t>DISPLAYING RESULT.....</a:t>
            </a:r>
            <a:endParaRPr lang="en-IN" sz="2400" dirty="0"/>
          </a:p>
        </p:txBody>
      </p:sp>
      <p:sp>
        <p:nvSpPr>
          <p:cNvPr id="18" name="Down Arrow 17"/>
          <p:cNvSpPr/>
          <p:nvPr/>
        </p:nvSpPr>
        <p:spPr>
          <a:xfrm>
            <a:off x="7812360" y="3284984"/>
            <a:ext cx="428628" cy="235745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ent-Up Arrow 2"/>
          <p:cNvSpPr/>
          <p:nvPr/>
        </p:nvSpPr>
        <p:spPr>
          <a:xfrm rot="5400000" flipV="1">
            <a:off x="7632340" y="8620"/>
            <a:ext cx="504056" cy="864096"/>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p:cNvSpPr txBox="1"/>
          <p:nvPr/>
        </p:nvSpPr>
        <p:spPr>
          <a:xfrm>
            <a:off x="683568" y="260648"/>
            <a:ext cx="662473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t>If Student Details are Correct then result will be displayed below</a:t>
            </a:r>
            <a:endParaRPr lang="en-IN" dirty="0"/>
          </a:p>
        </p:txBody>
      </p:sp>
      <p:graphicFrame>
        <p:nvGraphicFramePr>
          <p:cNvPr id="5" name="Table 4"/>
          <p:cNvGraphicFramePr>
            <a:graphicFrameLocks noGrp="1"/>
          </p:cNvGraphicFramePr>
          <p:nvPr/>
        </p:nvGraphicFramePr>
        <p:xfrm>
          <a:off x="323528" y="2852936"/>
          <a:ext cx="8640959" cy="2418481"/>
        </p:xfrm>
        <a:graphic>
          <a:graphicData uri="http://schemas.openxmlformats.org/drawingml/2006/table">
            <a:tbl>
              <a:tblPr bandRow="1">
                <a:tableStyleId>{8799B23B-EC83-4686-B30A-512413B5E67A}</a:tableStyleId>
              </a:tblPr>
              <a:tblGrid>
                <a:gridCol w="4488498"/>
                <a:gridCol w="2112234"/>
                <a:gridCol w="2040227"/>
              </a:tblGrid>
              <a:tr h="357281">
                <a:tc>
                  <a:txBody>
                    <a:bodyPr/>
                    <a:lstStyle/>
                    <a:p>
                      <a:pPr algn="l"/>
                      <a:r>
                        <a:rPr lang="en-IN" dirty="0" smtClean="0"/>
                        <a:t>Subjects</a:t>
                      </a:r>
                      <a:endParaRPr lang="en-IN" dirty="0"/>
                    </a:p>
                  </a:txBody>
                  <a:tcPr anchor="ctr"/>
                </a:tc>
                <a:tc>
                  <a:txBody>
                    <a:bodyPr/>
                    <a:lstStyle/>
                    <a:p>
                      <a:pPr algn="ctr"/>
                      <a:r>
                        <a:rPr lang="en-IN" baseline="0" dirty="0" smtClean="0"/>
                        <a:t>Marks</a:t>
                      </a:r>
                      <a:endParaRPr lang="en-IN" dirty="0"/>
                    </a:p>
                  </a:txBody>
                  <a:tcPr anchor="ctr"/>
                </a:tc>
                <a:tc>
                  <a:txBody>
                    <a:bodyPr/>
                    <a:lstStyle/>
                    <a:p>
                      <a:pPr algn="ctr"/>
                      <a:r>
                        <a:rPr lang="en-IN" dirty="0" smtClean="0"/>
                        <a:t>Result</a:t>
                      </a:r>
                      <a:endParaRPr lang="en-IN" dirty="0"/>
                    </a:p>
                  </a:txBody>
                  <a:tcPr anchor="ctr"/>
                </a:tc>
              </a:tr>
              <a:tr h="354320">
                <a:tc>
                  <a:txBody>
                    <a:bodyPr/>
                    <a:lstStyle/>
                    <a:p>
                      <a:pPr algn="l"/>
                      <a:r>
                        <a:rPr lang="en-IN" sz="1600" dirty="0" smtClean="0"/>
                        <a:t>DATA COMMUNICATION</a:t>
                      </a:r>
                      <a:endParaRPr lang="en-IN" sz="1600" b="1" dirty="0"/>
                    </a:p>
                  </a:txBody>
                  <a:tcPr anchor="ctr"/>
                </a:tc>
                <a:tc>
                  <a:txBody>
                    <a:bodyPr/>
                    <a:lstStyle/>
                    <a:p>
                      <a:pPr algn="ctr"/>
                      <a:r>
                        <a:rPr lang="en-IN" sz="1600" b="0" dirty="0" smtClean="0"/>
                        <a:t>45</a:t>
                      </a:r>
                      <a:endParaRPr lang="en-IN" sz="1600" b="1" dirty="0"/>
                    </a:p>
                  </a:txBody>
                  <a:tcPr anchor="ctr"/>
                </a:tc>
                <a:tc>
                  <a:txBody>
                    <a:bodyPr/>
                    <a:lstStyle/>
                    <a:p>
                      <a:pPr algn="ctr"/>
                      <a:r>
                        <a:rPr lang="en-IN" sz="1600" dirty="0" smtClean="0"/>
                        <a:t>PASS</a:t>
                      </a:r>
                      <a:endParaRPr lang="en-IN" sz="1600" b="1" dirty="0"/>
                    </a:p>
                  </a:txBody>
                  <a:tcPr anchor="ctr"/>
                </a:tc>
              </a:tr>
              <a:tr h="288032">
                <a:tc>
                  <a:txBody>
                    <a:bodyPr/>
                    <a:lstStyle/>
                    <a:p>
                      <a:pPr algn="l"/>
                      <a:r>
                        <a:rPr lang="en-IN" sz="1600" dirty="0" smtClean="0"/>
                        <a:t>OOP</a:t>
                      </a:r>
                      <a:r>
                        <a:rPr lang="en-IN" sz="1600" baseline="0" dirty="0" smtClean="0"/>
                        <a:t> using JAVA</a:t>
                      </a:r>
                      <a:endParaRPr lang="en-IN" sz="1600" b="1" dirty="0"/>
                    </a:p>
                  </a:txBody>
                  <a:tcPr anchor="ctr"/>
                </a:tc>
                <a:tc>
                  <a:txBody>
                    <a:bodyPr/>
                    <a:lstStyle/>
                    <a:p>
                      <a:pPr algn="ctr"/>
                      <a:r>
                        <a:rPr lang="en-IN" sz="1600" b="0" dirty="0" smtClean="0"/>
                        <a:t>34</a:t>
                      </a:r>
                      <a:endParaRPr lang="en-IN"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PASS</a:t>
                      </a:r>
                      <a:endParaRPr lang="en-IN" sz="1600" b="1" dirty="0" smtClean="0"/>
                    </a:p>
                  </a:txBody>
                  <a:tcPr anchor="ctr"/>
                </a:tc>
              </a:tr>
              <a:tr h="312792">
                <a:tc>
                  <a:txBody>
                    <a:bodyPr/>
                    <a:lstStyle/>
                    <a:p>
                      <a:pPr algn="l"/>
                      <a:r>
                        <a:rPr lang="en-IN" sz="1600" dirty="0" smtClean="0"/>
                        <a:t>MATHEMATICS</a:t>
                      </a:r>
                      <a:r>
                        <a:rPr lang="en-IN" sz="1600" baseline="0" dirty="0" smtClean="0"/>
                        <a:t> IV</a:t>
                      </a:r>
                      <a:endParaRPr lang="en-IN" sz="1600" b="1" dirty="0"/>
                    </a:p>
                  </a:txBody>
                  <a:tcPr anchor="ctr"/>
                </a:tc>
                <a:tc>
                  <a:txBody>
                    <a:bodyPr/>
                    <a:lstStyle/>
                    <a:p>
                      <a:pPr algn="ctr"/>
                      <a:r>
                        <a:rPr lang="en-IN" sz="1600" b="0" dirty="0" smtClean="0"/>
                        <a:t>43</a:t>
                      </a:r>
                      <a:endParaRPr lang="en-IN"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PASS</a:t>
                      </a:r>
                      <a:endParaRPr lang="en-IN" sz="1600" b="1" dirty="0" smtClean="0"/>
                    </a:p>
                  </a:txBody>
                  <a:tcPr anchor="ctr"/>
                </a:tc>
              </a:tr>
              <a:tr h="265544">
                <a:tc>
                  <a:txBody>
                    <a:bodyPr/>
                    <a:lstStyle/>
                    <a:p>
                      <a:pPr algn="l"/>
                      <a:r>
                        <a:rPr lang="en-IN" sz="1600" dirty="0" smtClean="0"/>
                        <a:t>ENVIRONMENTAL</a:t>
                      </a:r>
                      <a:r>
                        <a:rPr lang="en-IN" sz="1600" baseline="0" dirty="0" smtClean="0"/>
                        <a:t> STUDIES</a:t>
                      </a:r>
                      <a:endParaRPr lang="en-IN" sz="1600" b="1" dirty="0"/>
                    </a:p>
                  </a:txBody>
                  <a:tcPr anchor="ctr"/>
                </a:tc>
                <a:tc>
                  <a:txBody>
                    <a:bodyPr/>
                    <a:lstStyle/>
                    <a:p>
                      <a:pPr algn="ctr"/>
                      <a:r>
                        <a:rPr lang="en-IN" sz="1600" b="0" dirty="0" smtClean="0"/>
                        <a:t>32</a:t>
                      </a:r>
                      <a:endParaRPr lang="en-IN"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PASS</a:t>
                      </a:r>
                      <a:endParaRPr lang="en-IN" sz="1600" b="1" dirty="0" smtClean="0"/>
                    </a:p>
                  </a:txBody>
                  <a:tcPr anchor="ctr"/>
                </a:tc>
              </a:tr>
              <a:tr h="218296">
                <a:tc>
                  <a:txBody>
                    <a:bodyPr/>
                    <a:lstStyle/>
                    <a:p>
                      <a:pPr algn="l"/>
                      <a:r>
                        <a:rPr lang="en-IN" sz="1600" b="0" dirty="0" smtClean="0"/>
                        <a:t>MPI</a:t>
                      </a:r>
                      <a:endParaRPr lang="en-IN" sz="1600" b="1" dirty="0"/>
                    </a:p>
                  </a:txBody>
                  <a:tcPr anchor="ctr"/>
                </a:tc>
                <a:tc>
                  <a:txBody>
                    <a:bodyPr/>
                    <a:lstStyle/>
                    <a:p>
                      <a:pPr algn="ctr"/>
                      <a:r>
                        <a:rPr lang="en-IN" sz="1600" b="0" dirty="0" smtClean="0"/>
                        <a:t>45</a:t>
                      </a:r>
                      <a:endParaRPr lang="en-IN"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PASS</a:t>
                      </a:r>
                      <a:endParaRPr lang="en-IN" sz="1600" b="1" dirty="0" smtClean="0"/>
                    </a:p>
                  </a:txBody>
                  <a:tcPr anchor="ctr"/>
                </a:tc>
              </a:tr>
              <a:tr h="357281">
                <a:tc>
                  <a:txBody>
                    <a:bodyPr/>
                    <a:lstStyle/>
                    <a:p>
                      <a:pPr algn="l"/>
                      <a:r>
                        <a:rPr lang="en-IN" sz="1600" dirty="0" smtClean="0"/>
                        <a:t>ECM</a:t>
                      </a:r>
                      <a:endParaRPr lang="en-IN" sz="1600" b="1" dirty="0"/>
                    </a:p>
                  </a:txBody>
                  <a:tcPr anchor="ctr"/>
                </a:tc>
                <a:tc>
                  <a:txBody>
                    <a:bodyPr/>
                    <a:lstStyle/>
                    <a:p>
                      <a:pPr algn="ctr"/>
                      <a:r>
                        <a:rPr lang="en-IN" sz="1600" b="0" smtClean="0"/>
                        <a:t>36</a:t>
                      </a:r>
                      <a:endParaRPr lang="en-IN"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PASS</a:t>
                      </a:r>
                      <a:endParaRPr lang="en-IN" sz="1600" b="1" dirty="0" smtClean="0"/>
                    </a:p>
                  </a:txBody>
                  <a:tcPr anchor="ctr"/>
                </a:tc>
              </a:tr>
            </a:tbl>
          </a:graphicData>
        </a:graphic>
      </p:graphicFrame>
      <p:graphicFrame>
        <p:nvGraphicFramePr>
          <p:cNvPr id="6" name="Table 5"/>
          <p:cNvGraphicFramePr>
            <a:graphicFrameLocks noGrp="1"/>
          </p:cNvGraphicFramePr>
          <p:nvPr/>
        </p:nvGraphicFramePr>
        <p:xfrm>
          <a:off x="323528" y="836712"/>
          <a:ext cx="8676456" cy="1463040"/>
        </p:xfrm>
        <a:graphic>
          <a:graphicData uri="http://schemas.openxmlformats.org/drawingml/2006/table">
            <a:tbl>
              <a:tblPr firstRow="1">
                <a:tableStyleId>{F2DE63D5-997A-4646-A377-4702673A728D}</a:tableStyleId>
              </a:tblPr>
              <a:tblGrid>
                <a:gridCol w="1998338"/>
                <a:gridCol w="2339891"/>
                <a:gridCol w="2279408"/>
                <a:gridCol w="2058819"/>
              </a:tblGrid>
              <a:tr h="329756">
                <a:tc gridSpan="4">
                  <a:txBody>
                    <a:bodyPr/>
                    <a:lstStyle/>
                    <a:p>
                      <a:pPr algn="ctr"/>
                      <a:r>
                        <a:rPr lang="en-US" dirty="0" smtClean="0"/>
                        <a:t>Personal</a:t>
                      </a:r>
                      <a:r>
                        <a:rPr lang="en-US" baseline="0" dirty="0" smtClean="0"/>
                        <a:t> Details</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756">
                <a:tc>
                  <a:txBody>
                    <a:bodyPr/>
                    <a:lstStyle/>
                    <a:p>
                      <a:r>
                        <a:rPr lang="en-US" dirty="0" smtClean="0"/>
                        <a:t>Hall</a:t>
                      </a:r>
                      <a:r>
                        <a:rPr lang="en-US" baseline="0" dirty="0" smtClean="0"/>
                        <a:t> Ticket No.</a:t>
                      </a:r>
                      <a:endParaRPr lang="en-US" dirty="0"/>
                    </a:p>
                  </a:txBody>
                  <a:tcPr/>
                </a:tc>
                <a:tc>
                  <a:txBody>
                    <a:bodyPr/>
                    <a:lstStyle/>
                    <a:p>
                      <a:r>
                        <a:rPr lang="en-US" dirty="0" smtClean="0"/>
                        <a:t>160311733001</a:t>
                      </a:r>
                      <a:endParaRPr lang="en-US" b="1" dirty="0">
                        <a:solidFill>
                          <a:srgbClr val="FF0000"/>
                        </a:solidFill>
                      </a:endParaRPr>
                    </a:p>
                  </a:txBody>
                  <a:tcPr/>
                </a:tc>
                <a:tc>
                  <a:txBody>
                    <a:bodyPr/>
                    <a:lstStyle/>
                    <a:p>
                      <a:r>
                        <a:rPr lang="en-US" dirty="0" smtClean="0"/>
                        <a:t>Gender</a:t>
                      </a:r>
                      <a:endParaRPr lang="en-US" dirty="0"/>
                    </a:p>
                  </a:txBody>
                  <a:tcPr/>
                </a:tc>
                <a:tc>
                  <a:txBody>
                    <a:bodyPr/>
                    <a:lstStyle/>
                    <a:p>
                      <a:r>
                        <a:rPr lang="en-US" dirty="0" smtClean="0"/>
                        <a:t>MALE</a:t>
                      </a:r>
                      <a:endParaRPr lang="en-US" b="1" dirty="0"/>
                    </a:p>
                  </a:txBody>
                  <a:tcPr/>
                </a:tc>
              </a:tr>
              <a:tr h="329756">
                <a:tc>
                  <a:txBody>
                    <a:bodyPr/>
                    <a:lstStyle/>
                    <a:p>
                      <a:r>
                        <a:rPr lang="en-US" dirty="0" smtClean="0"/>
                        <a:t>Name</a:t>
                      </a:r>
                      <a:endParaRPr lang="en-US" dirty="0"/>
                    </a:p>
                  </a:txBody>
                  <a:tcPr/>
                </a:tc>
                <a:tc>
                  <a:txBody>
                    <a:bodyPr/>
                    <a:lstStyle/>
                    <a:p>
                      <a:r>
                        <a:rPr lang="en-US" dirty="0" err="1" smtClean="0"/>
                        <a:t>Atif</a:t>
                      </a:r>
                      <a:r>
                        <a:rPr lang="en-US" dirty="0" smtClean="0"/>
                        <a:t> </a:t>
                      </a:r>
                      <a:r>
                        <a:rPr lang="en-US" dirty="0" err="1" smtClean="0"/>
                        <a:t>Aslam</a:t>
                      </a:r>
                      <a:endParaRPr lang="en-US" b="1" dirty="0"/>
                    </a:p>
                  </a:txBody>
                  <a:tcPr/>
                </a:tc>
                <a:tc>
                  <a:txBody>
                    <a:bodyPr/>
                    <a:lstStyle/>
                    <a:p>
                      <a:r>
                        <a:rPr lang="en-US" dirty="0" smtClean="0"/>
                        <a:t>Father’s Name</a:t>
                      </a:r>
                      <a:endParaRPr lang="en-US" dirty="0"/>
                    </a:p>
                  </a:txBody>
                  <a:tcPr/>
                </a:tc>
                <a:tc>
                  <a:txBody>
                    <a:bodyPr/>
                    <a:lstStyle/>
                    <a:p>
                      <a:r>
                        <a:rPr lang="en-US" dirty="0" err="1" smtClean="0"/>
                        <a:t>Sabeel</a:t>
                      </a:r>
                      <a:r>
                        <a:rPr lang="en-US" dirty="0" smtClean="0"/>
                        <a:t> </a:t>
                      </a:r>
                      <a:r>
                        <a:rPr lang="en-US" dirty="0" err="1" smtClean="0"/>
                        <a:t>Aslam</a:t>
                      </a:r>
                      <a:endParaRPr lang="en-US" b="1" dirty="0"/>
                    </a:p>
                  </a:txBody>
                  <a:tcPr/>
                </a:tc>
              </a:tr>
              <a:tr h="329756">
                <a:tc>
                  <a:txBody>
                    <a:bodyPr/>
                    <a:lstStyle/>
                    <a:p>
                      <a:pPr algn="l"/>
                      <a:r>
                        <a:rPr lang="en-US" dirty="0" smtClean="0"/>
                        <a:t>Course</a:t>
                      </a:r>
                      <a:endParaRPr lang="en-US" dirty="0"/>
                    </a:p>
                  </a:txBody>
                  <a:tcPr/>
                </a:tc>
                <a:tc>
                  <a:txBody>
                    <a:bodyPr/>
                    <a:lstStyle/>
                    <a:p>
                      <a:r>
                        <a:rPr lang="en-US" dirty="0" smtClean="0"/>
                        <a:t>BE</a:t>
                      </a:r>
                      <a:endParaRPr lang="en-US" b="1" dirty="0"/>
                    </a:p>
                  </a:txBody>
                  <a:tcPr/>
                </a:tc>
                <a:tc>
                  <a:txBody>
                    <a:bodyPr/>
                    <a:lstStyle/>
                    <a:p>
                      <a:r>
                        <a:rPr lang="en-US" dirty="0" smtClean="0"/>
                        <a:t>Medium</a:t>
                      </a:r>
                      <a:endParaRPr lang="en-US" dirty="0"/>
                    </a:p>
                  </a:txBody>
                  <a:tcPr/>
                </a:tc>
                <a:tc>
                  <a:txBody>
                    <a:bodyPr/>
                    <a:lstStyle/>
                    <a:p>
                      <a:r>
                        <a:rPr lang="en-US" dirty="0" smtClean="0"/>
                        <a:t>ENGLISH</a:t>
                      </a:r>
                      <a:endParaRPr lang="en-US" b="1" dirty="0"/>
                    </a:p>
                  </a:txBody>
                  <a:tcPr/>
                </a:tc>
              </a:tr>
            </a:tbl>
          </a:graphicData>
        </a:graphic>
      </p:graphicFrame>
      <p:graphicFrame>
        <p:nvGraphicFramePr>
          <p:cNvPr id="7" name="Table 6"/>
          <p:cNvGraphicFramePr>
            <a:graphicFrameLocks noGrp="1"/>
          </p:cNvGraphicFramePr>
          <p:nvPr/>
        </p:nvGraphicFramePr>
        <p:xfrm>
          <a:off x="323528" y="2492896"/>
          <a:ext cx="8674100" cy="365760"/>
        </p:xfrm>
        <a:graphic>
          <a:graphicData uri="http://schemas.openxmlformats.org/drawingml/2006/table">
            <a:tbl>
              <a:tblPr firstRow="1">
                <a:tableStyleId>{F2DE63D5-997A-4646-A377-4702673A728D}</a:tableStyleId>
              </a:tblPr>
              <a:tblGrid>
                <a:gridCol w="8674100"/>
              </a:tblGrid>
              <a:tr h="304800">
                <a:tc>
                  <a:txBody>
                    <a:bodyPr/>
                    <a:lstStyle/>
                    <a:p>
                      <a:pPr algn="ctr"/>
                      <a:r>
                        <a:rPr lang="en-US" sz="1800" dirty="0" smtClean="0"/>
                        <a:t>Marks</a:t>
                      </a:r>
                      <a:r>
                        <a:rPr lang="en-US" baseline="0" dirty="0" smtClean="0"/>
                        <a:t> Details</a:t>
                      </a:r>
                      <a:endParaRPr lang="en-US" b="1" dirty="0"/>
                    </a:p>
                  </a:txBody>
                  <a:tcPr/>
                </a:tc>
              </a:tr>
            </a:tbl>
          </a:graphicData>
        </a:graphic>
      </p:graphicFrame>
      <p:graphicFrame>
        <p:nvGraphicFramePr>
          <p:cNvPr id="8" name="Table 7"/>
          <p:cNvGraphicFramePr>
            <a:graphicFrameLocks noGrp="1"/>
          </p:cNvGraphicFramePr>
          <p:nvPr/>
        </p:nvGraphicFramePr>
        <p:xfrm>
          <a:off x="323528" y="5373216"/>
          <a:ext cx="8640960" cy="365760"/>
        </p:xfrm>
        <a:graphic>
          <a:graphicData uri="http://schemas.openxmlformats.org/drawingml/2006/table">
            <a:tbl>
              <a:tblPr firstRow="1" bandRow="1">
                <a:tableStyleId>{69C7853C-536D-4A76-A0AE-DD22124D55A5}</a:tableStyleId>
              </a:tblPr>
              <a:tblGrid>
                <a:gridCol w="8640960"/>
              </a:tblGrid>
              <a:tr h="216024">
                <a:tc>
                  <a:txBody>
                    <a:bodyPr/>
                    <a:lstStyle/>
                    <a:p>
                      <a:pPr algn="ctr"/>
                      <a:r>
                        <a:rPr lang="en-US" dirty="0" smtClean="0"/>
                        <a:t>Result</a:t>
                      </a:r>
                      <a:endParaRPr lang="en-US" dirty="0"/>
                    </a:p>
                  </a:txBody>
                  <a:tcPr/>
                </a:tc>
              </a:tr>
            </a:tbl>
          </a:graphicData>
        </a:graphic>
      </p:graphicFrame>
      <p:graphicFrame>
        <p:nvGraphicFramePr>
          <p:cNvPr id="9" name="Table 8"/>
          <p:cNvGraphicFramePr>
            <a:graphicFrameLocks noGrp="1"/>
          </p:cNvGraphicFramePr>
          <p:nvPr/>
        </p:nvGraphicFramePr>
        <p:xfrm>
          <a:off x="323528" y="5733256"/>
          <a:ext cx="8640960" cy="695320"/>
        </p:xfrm>
        <a:graphic>
          <a:graphicData uri="http://schemas.openxmlformats.org/drawingml/2006/table">
            <a:tbl>
              <a:tblPr>
                <a:tableStyleId>{1FECB4D8-DB02-4DC6-A0A2-4F2EBAE1DC90}</a:tableStyleId>
              </a:tblPr>
              <a:tblGrid>
                <a:gridCol w="2012912"/>
                <a:gridCol w="2105186"/>
                <a:gridCol w="4522862"/>
              </a:tblGrid>
              <a:tr h="360040">
                <a:tc>
                  <a:txBody>
                    <a:bodyPr/>
                    <a:lstStyle/>
                    <a:p>
                      <a:pPr algn="ctr"/>
                      <a:r>
                        <a:rPr lang="en-US" sz="1600" dirty="0" smtClean="0"/>
                        <a:t>Year</a:t>
                      </a:r>
                      <a:endParaRPr lang="en-US" sz="1600" b="1" dirty="0"/>
                    </a:p>
                  </a:txBody>
                  <a:tcPr/>
                </a:tc>
                <a:tc>
                  <a:txBody>
                    <a:bodyPr/>
                    <a:lstStyle/>
                    <a:p>
                      <a:pPr algn="ctr"/>
                      <a:r>
                        <a:rPr lang="en-US" sz="1600" dirty="0" smtClean="0"/>
                        <a:t>Semester</a:t>
                      </a:r>
                      <a:endParaRPr lang="en-US" sz="1600" b="1" dirty="0"/>
                    </a:p>
                  </a:txBody>
                  <a:tcPr/>
                </a:tc>
                <a:tc>
                  <a:txBody>
                    <a:bodyPr/>
                    <a:lstStyle/>
                    <a:p>
                      <a:pPr algn="ctr"/>
                      <a:r>
                        <a:rPr lang="en-US" sz="1600" dirty="0" smtClean="0"/>
                        <a:t>Result</a:t>
                      </a:r>
                      <a:endParaRPr lang="en-US" sz="1600" b="1" dirty="0"/>
                    </a:p>
                  </a:txBody>
                  <a:tcPr/>
                </a:tc>
              </a:tr>
              <a:tr h="240784">
                <a:tc>
                  <a:txBody>
                    <a:bodyPr/>
                    <a:lstStyle/>
                    <a:p>
                      <a:pPr algn="ctr"/>
                      <a:r>
                        <a:rPr lang="en-US" sz="1600" dirty="0" smtClean="0"/>
                        <a:t>2</a:t>
                      </a:r>
                      <a:endParaRPr lang="en-US" sz="1600" b="1" dirty="0"/>
                    </a:p>
                  </a:txBody>
                  <a:tcPr/>
                </a:tc>
                <a:tc>
                  <a:txBody>
                    <a:bodyPr/>
                    <a:lstStyle/>
                    <a:p>
                      <a:pPr algn="ctr"/>
                      <a:r>
                        <a:rPr lang="en-US" sz="1600" dirty="0" smtClean="0"/>
                        <a:t>1</a:t>
                      </a:r>
                      <a:endParaRPr lang="en-US" sz="1600" b="1" dirty="0"/>
                    </a:p>
                  </a:txBody>
                  <a:tcPr/>
                </a:tc>
                <a:tc>
                  <a:txBody>
                    <a:bodyPr/>
                    <a:lstStyle/>
                    <a:p>
                      <a:pPr algn="ctr"/>
                      <a:r>
                        <a:rPr lang="en-US" sz="1600" dirty="0" smtClean="0"/>
                        <a:t>PASSED</a:t>
                      </a:r>
                      <a:endParaRPr lang="en-US" sz="1600" b="1"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484784"/>
            <a:ext cx="8712968" cy="1499592"/>
          </a:xfrm>
        </p:spPr>
        <p:txBody>
          <a:bodyPr>
            <a:normAutofit fontScale="90000"/>
          </a:bodyPr>
          <a:lstStyle/>
          <a:p>
            <a:pPr>
              <a:buFont typeface="Wingdings" pitchFamily="2" charset="2"/>
              <a:buChar char="Ø"/>
            </a:pPr>
            <a:r>
              <a:rPr lang="en-IN" sz="9600" dirty="0" smtClean="0">
                <a:ln w="17780" cmpd="sng">
                  <a:solidFill>
                    <a:schemeClr val="tx1"/>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Coding &amp; Testing</a:t>
            </a:r>
            <a:endParaRPr lang="en-IN" sz="9600" dirty="0">
              <a:ln w="17780" cmpd="sng">
                <a:solidFill>
                  <a:schemeClr val="tx1"/>
                </a:solidFill>
                <a:prstDash val="solid"/>
                <a:miter lim="800000"/>
              </a:ln>
            </a:endParaRPr>
          </a:p>
        </p:txBody>
      </p:sp>
      <p:sp>
        <p:nvSpPr>
          <p:cNvPr id="3" name="Subtitle 2"/>
          <p:cNvSpPr>
            <a:spLocks noGrp="1"/>
          </p:cNvSpPr>
          <p:nvPr>
            <p:ph type="subTitle" idx="1"/>
          </p:nvPr>
        </p:nvSpPr>
        <p:spPr/>
        <p:txBody>
          <a:bodyPr/>
          <a:lstStyle/>
          <a:p>
            <a:r>
              <a:rPr lang="en-IN" dirty="0" smtClean="0"/>
              <a:t>Coding &amp; testing section shows application code tested on various cases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1071546"/>
            <a:ext cx="5857916" cy="1015663"/>
          </a:xfrm>
          <a:prstGeom prst="rect">
            <a:avLst/>
          </a:prstGeom>
          <a:noFill/>
        </p:spPr>
        <p:txBody>
          <a:bodyPr wrap="square" rtlCol="0">
            <a:spAutoFit/>
          </a:bodyPr>
          <a:lstStyle/>
          <a:p>
            <a:pPr algn="ctr"/>
            <a:r>
              <a:rPr lang="en-US" sz="6000" b="1" dirty="0" smtClean="0">
                <a:ln w="10541" cmpd="sng">
                  <a:solidFill>
                    <a:schemeClr val="accent1">
                      <a:shade val="88000"/>
                      <a:satMod val="110000"/>
                    </a:schemeClr>
                  </a:solidFill>
                  <a:prstDash val="solid"/>
                </a:ln>
                <a:latin typeface="Agency FB" pitchFamily="34" charset="0"/>
              </a:rPr>
              <a:t>Index</a:t>
            </a:r>
            <a:endParaRPr lang="en-US" sz="3200" b="1" dirty="0">
              <a:ln w="10541" cmpd="sng">
                <a:solidFill>
                  <a:schemeClr val="accent1">
                    <a:shade val="88000"/>
                    <a:satMod val="110000"/>
                  </a:schemeClr>
                </a:solidFill>
                <a:prstDash val="solid"/>
              </a:ln>
              <a:latin typeface="Agency FB" pitchFamily="34" charset="0"/>
            </a:endParaRPr>
          </a:p>
        </p:txBody>
      </p:sp>
      <p:sp>
        <p:nvSpPr>
          <p:cNvPr id="5" name="TextBox 4"/>
          <p:cNvSpPr txBox="1"/>
          <p:nvPr/>
        </p:nvSpPr>
        <p:spPr>
          <a:xfrm>
            <a:off x="755576" y="1988840"/>
            <a:ext cx="4714908" cy="4154984"/>
          </a:xfrm>
          <a:prstGeom prst="rect">
            <a:avLst/>
          </a:prstGeom>
          <a:noFill/>
        </p:spPr>
        <p:txBody>
          <a:bodyPr wrap="square" rtlCol="0">
            <a:spAutoFit/>
          </a:bodyPr>
          <a:lstStyle/>
          <a:p>
            <a:pPr>
              <a:buFont typeface="Wingdings" pitchFamily="2" charset="2"/>
              <a:buChar char="Ø"/>
            </a:pPr>
            <a:r>
              <a:rPr lang="en-US" sz="4400" b="1" dirty="0" smtClean="0">
                <a:ln w="12700">
                  <a:solidFill>
                    <a:schemeClr val="tx2">
                      <a:satMod val="155000"/>
                    </a:schemeClr>
                  </a:solidFill>
                  <a:prstDash val="solid"/>
                </a:ln>
                <a:latin typeface="Gabriola" pitchFamily="82" charset="0"/>
              </a:rPr>
              <a:t>Abstract 		</a:t>
            </a:r>
          </a:p>
          <a:p>
            <a:pPr>
              <a:buFont typeface="Wingdings" pitchFamily="2" charset="2"/>
              <a:buChar char="Ø"/>
            </a:pPr>
            <a:r>
              <a:rPr lang="en-US" sz="4400" b="1" dirty="0" smtClean="0">
                <a:ln w="12700">
                  <a:solidFill>
                    <a:schemeClr val="tx2">
                      <a:satMod val="155000"/>
                    </a:schemeClr>
                  </a:solidFill>
                  <a:prstDash val="solid"/>
                </a:ln>
                <a:latin typeface="Gabriola" pitchFamily="82" charset="0"/>
              </a:rPr>
              <a:t>Literature Survey</a:t>
            </a:r>
          </a:p>
          <a:p>
            <a:pPr>
              <a:buFont typeface="Wingdings" pitchFamily="2" charset="2"/>
              <a:buChar char="Ø"/>
            </a:pPr>
            <a:r>
              <a:rPr lang="en-US" sz="4400" b="1" dirty="0" smtClean="0">
                <a:ln w="12700">
                  <a:solidFill>
                    <a:schemeClr val="tx2">
                      <a:satMod val="155000"/>
                    </a:schemeClr>
                  </a:solidFill>
                  <a:prstDash val="solid"/>
                </a:ln>
                <a:latin typeface="Gabriola" pitchFamily="82" charset="0"/>
              </a:rPr>
              <a:t>Design </a:t>
            </a:r>
          </a:p>
          <a:p>
            <a:pPr>
              <a:buFont typeface="Wingdings" pitchFamily="2" charset="2"/>
              <a:buChar char="Ø"/>
            </a:pPr>
            <a:r>
              <a:rPr lang="en-US" sz="4400" b="1" dirty="0" smtClean="0">
                <a:ln w="12700">
                  <a:solidFill>
                    <a:schemeClr val="tx2">
                      <a:satMod val="155000"/>
                    </a:schemeClr>
                  </a:solidFill>
                  <a:prstDash val="solid"/>
                </a:ln>
                <a:latin typeface="Gabriola" pitchFamily="82" charset="0"/>
              </a:rPr>
              <a:t>Coding  &amp; Testing</a:t>
            </a:r>
          </a:p>
          <a:p>
            <a:pPr>
              <a:buFont typeface="Wingdings" pitchFamily="2" charset="2"/>
              <a:buChar char="Ø"/>
            </a:pPr>
            <a:r>
              <a:rPr lang="en-US" sz="4400" b="1" dirty="0" smtClean="0">
                <a:ln w="12700">
                  <a:solidFill>
                    <a:schemeClr val="tx2">
                      <a:satMod val="155000"/>
                    </a:schemeClr>
                  </a:solidFill>
                  <a:prstDash val="solid"/>
                </a:ln>
                <a:latin typeface="Gabriola" pitchFamily="82" charset="0"/>
              </a:rPr>
              <a:t>Deployment</a:t>
            </a:r>
          </a:p>
          <a:p>
            <a:pPr>
              <a:buFont typeface="Wingdings" pitchFamily="2" charset="2"/>
              <a:buChar char="Ø"/>
            </a:pPr>
            <a:r>
              <a:rPr lang="en-US" sz="4400" b="1" dirty="0" smtClean="0">
                <a:ln w="12700">
                  <a:solidFill>
                    <a:schemeClr val="tx2">
                      <a:satMod val="155000"/>
                    </a:schemeClr>
                  </a:solidFill>
                  <a:prstDash val="solid"/>
                </a:ln>
                <a:latin typeface="Gabriola" pitchFamily="82" charset="0"/>
              </a:rPr>
              <a:t>Sources</a:t>
            </a:r>
            <a:endParaRPr lang="en-US" sz="4400" b="1" dirty="0">
              <a:ln w="12700">
                <a:solidFill>
                  <a:schemeClr val="tx2">
                    <a:satMod val="155000"/>
                  </a:schemeClr>
                </a:solidFill>
                <a:prstDash val="solid"/>
              </a:ln>
              <a:latin typeface="Gabriola"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5696" y="188640"/>
            <a:ext cx="4722063"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r"/>
            <a:r>
              <a:rPr lang="en-US" sz="5400" b="1" dirty="0" smtClean="0">
                <a:ln w="50800"/>
                <a:latin typeface="Broadway" pitchFamily="82" charset="0"/>
              </a:rPr>
              <a:t>Deployment</a:t>
            </a:r>
            <a:endParaRPr lang="en-US" sz="5400" b="1" dirty="0">
              <a:ln w="50800"/>
              <a:latin typeface="Broadway" pitchFamily="82" charset="0"/>
            </a:endParaRPr>
          </a:p>
        </p:txBody>
      </p:sp>
      <p:sp>
        <p:nvSpPr>
          <p:cNvPr id="9" name="TextBox 8"/>
          <p:cNvSpPr txBox="1"/>
          <p:nvPr/>
        </p:nvSpPr>
        <p:spPr>
          <a:xfrm>
            <a:off x="539552" y="1196752"/>
            <a:ext cx="8358214" cy="1214446"/>
          </a:xfrm>
          <a:prstGeom prst="rect">
            <a:avLst/>
          </a:prstGeom>
          <a:noFill/>
        </p:spPr>
        <p:txBody>
          <a:bodyPr wrap="square" rtlCol="0">
            <a:spAutoFit/>
          </a:bodyPr>
          <a:lstStyle/>
          <a:p>
            <a:pPr algn="just"/>
            <a:r>
              <a:rPr lang="en-US" dirty="0" smtClean="0"/>
              <a:t>The purpose of this document is to identify the key factors that influence the performance, reliability and functionality of the Display Result application. This deployment guideline will help to ensure the highest possible level of reliability, sustainability, performance, predictability and end-user usability.</a:t>
            </a:r>
            <a:endParaRPr lang="en-US" dirty="0"/>
          </a:p>
        </p:txBody>
      </p:sp>
      <p:sp>
        <p:nvSpPr>
          <p:cNvPr id="10" name="TextBox 9"/>
          <p:cNvSpPr txBox="1"/>
          <p:nvPr/>
        </p:nvSpPr>
        <p:spPr>
          <a:xfrm>
            <a:off x="611560" y="2636912"/>
            <a:ext cx="8001056" cy="1231106"/>
          </a:xfrm>
          <a:prstGeom prst="rect">
            <a:avLst/>
          </a:prstGeom>
          <a:noFill/>
        </p:spPr>
        <p:txBody>
          <a:bodyPr wrap="square" rtlCol="0">
            <a:spAutoFit/>
          </a:bodyPr>
          <a:lstStyle/>
          <a:p>
            <a:r>
              <a:rPr lang="en-US" sz="2000" b="1" dirty="0" smtClean="0">
                <a:solidFill>
                  <a:srgbClr val="92D050"/>
                </a:solidFill>
              </a:rPr>
              <a:t>System Requirements:</a:t>
            </a:r>
            <a:endParaRPr lang="en-US" b="1" dirty="0" smtClean="0">
              <a:solidFill>
                <a:srgbClr val="92D050"/>
              </a:solidFill>
            </a:endParaRPr>
          </a:p>
          <a:p>
            <a:r>
              <a:rPr lang="en-US" dirty="0" smtClean="0"/>
              <a:t>Make sure that your system environment meets the following requirements:</a:t>
            </a:r>
          </a:p>
          <a:p>
            <a:endParaRPr lang="en-US" dirty="0" smtClean="0"/>
          </a:p>
          <a:p>
            <a:endParaRPr lang="en-US" dirty="0"/>
          </a:p>
        </p:txBody>
      </p:sp>
      <p:graphicFrame>
        <p:nvGraphicFramePr>
          <p:cNvPr id="11" name="Diagram 10"/>
          <p:cNvGraphicFramePr/>
          <p:nvPr/>
        </p:nvGraphicFramePr>
        <p:xfrm>
          <a:off x="428596" y="3571876"/>
          <a:ext cx="8358246" cy="314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nvGraphicFramePr>
        <p:xfrm>
          <a:off x="285720" y="4929198"/>
          <a:ext cx="8429684" cy="135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srcRect/>
          <a:stretch>
            <a:fillRect/>
          </a:stretch>
        </p:blipFill>
        <p:spPr bwMode="auto">
          <a:xfrm>
            <a:off x="428596" y="214290"/>
            <a:ext cx="8001056" cy="4498399"/>
          </a:xfrm>
          <a:prstGeom prst="rect">
            <a:avLst/>
          </a:prstGeom>
          <a:noFill/>
          <a:ln w="9525">
            <a:noFill/>
            <a:miter lim="800000"/>
            <a:headEnd/>
            <a:tailEnd/>
          </a:ln>
          <a:effectLst/>
        </p:spPr>
      </p:pic>
      <p:pic>
        <p:nvPicPr>
          <p:cNvPr id="1028" name="Picture 4" descr="C:\Users\Faisal Hunk\Desktop\java_logo_640_large_verge_medium_landscape.jpg"/>
          <p:cNvPicPr>
            <a:picLocks noChangeAspect="1" noChangeArrowheads="1"/>
          </p:cNvPicPr>
          <p:nvPr/>
        </p:nvPicPr>
        <p:blipFill>
          <a:blip r:embed="rId8" cstate="print"/>
          <a:srcRect/>
          <a:stretch>
            <a:fillRect/>
          </a:stretch>
        </p:blipFill>
        <p:spPr bwMode="auto">
          <a:xfrm>
            <a:off x="428596" y="5072074"/>
            <a:ext cx="1643074" cy="1048576"/>
          </a:xfrm>
          <a:prstGeom prst="rect">
            <a:avLst/>
          </a:prstGeom>
          <a:noFill/>
          <a:effectLst>
            <a:outerShdw blurRad="76200" dir="18900000" sy="23000" kx="-1200000" algn="bl" rotWithShape="0">
              <a:prstClr val="black">
                <a:alpha val="20000"/>
              </a:prst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isal Hunk\Desktop\Java Development kit\1.jpg"/>
          <p:cNvPicPr>
            <a:picLocks noChangeAspect="1" noChangeArrowheads="1"/>
          </p:cNvPicPr>
          <p:nvPr/>
        </p:nvPicPr>
        <p:blipFill>
          <a:blip r:embed="rId2" cstate="print"/>
          <a:srcRect/>
          <a:stretch>
            <a:fillRect/>
          </a:stretch>
        </p:blipFill>
        <p:spPr bwMode="auto">
          <a:xfrm>
            <a:off x="2000232" y="928670"/>
            <a:ext cx="4972050" cy="3810000"/>
          </a:xfrm>
          <a:prstGeom prst="rect">
            <a:avLst/>
          </a:prstGeom>
          <a:effectLst/>
        </p:spPr>
        <p:style>
          <a:lnRef idx="3">
            <a:schemeClr val="lt1"/>
          </a:lnRef>
          <a:fillRef idx="1">
            <a:schemeClr val="dk1"/>
          </a:fillRef>
          <a:effectRef idx="1">
            <a:schemeClr val="dk1"/>
          </a:effectRef>
          <a:fontRef idx="minor">
            <a:schemeClr val="lt1"/>
          </a:fontRef>
        </p:style>
      </p:pic>
      <p:sp>
        <p:nvSpPr>
          <p:cNvPr id="5" name="TextBox 4"/>
          <p:cNvSpPr txBox="1"/>
          <p:nvPr/>
        </p:nvSpPr>
        <p:spPr>
          <a:xfrm>
            <a:off x="1928794" y="5072074"/>
            <a:ext cx="6072230" cy="369332"/>
          </a:xfrm>
          <a:prstGeom prst="rect">
            <a:avLst/>
          </a:prstGeom>
          <a:noFill/>
        </p:spPr>
        <p:txBody>
          <a:bodyPr wrap="square" rtlCol="0">
            <a:spAutoFit/>
          </a:bodyPr>
          <a:lstStyle/>
          <a:p>
            <a:r>
              <a:rPr lang="en-US" dirty="0" smtClean="0"/>
              <a:t>Click on the Next button.</a:t>
            </a:r>
            <a:endParaRPr lang="en-US" dirty="0"/>
          </a:p>
        </p:txBody>
      </p:sp>
      <p:sp>
        <p:nvSpPr>
          <p:cNvPr id="7" name="Right Arrow 6"/>
          <p:cNvSpPr/>
          <p:nvPr/>
        </p:nvSpPr>
        <p:spPr>
          <a:xfrm>
            <a:off x="1428728" y="5072074"/>
            <a:ext cx="357190" cy="2857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Faisal Hunk\Desktop\Java Development kit\2.jpg"/>
          <p:cNvPicPr>
            <a:picLocks noChangeAspect="1" noChangeArrowheads="1"/>
          </p:cNvPicPr>
          <p:nvPr/>
        </p:nvPicPr>
        <p:blipFill>
          <a:blip r:embed="rId2" cstate="print"/>
          <a:srcRect/>
          <a:stretch>
            <a:fillRect/>
          </a:stretch>
        </p:blipFill>
        <p:spPr bwMode="auto">
          <a:xfrm>
            <a:off x="1928794" y="1000108"/>
            <a:ext cx="4953000" cy="3800475"/>
          </a:xfrm>
          <a:prstGeom prst="rect">
            <a:avLst/>
          </a:prstGeom>
          <a:noFill/>
        </p:spPr>
      </p:pic>
      <p:sp>
        <p:nvSpPr>
          <p:cNvPr id="6" name="TextBox 5"/>
          <p:cNvSpPr txBox="1"/>
          <p:nvPr/>
        </p:nvSpPr>
        <p:spPr>
          <a:xfrm>
            <a:off x="1928794" y="5072074"/>
            <a:ext cx="6072230" cy="369332"/>
          </a:xfrm>
          <a:prstGeom prst="rect">
            <a:avLst/>
          </a:prstGeom>
          <a:noFill/>
        </p:spPr>
        <p:txBody>
          <a:bodyPr wrap="square" rtlCol="0">
            <a:spAutoFit/>
          </a:bodyPr>
          <a:lstStyle/>
          <a:p>
            <a:r>
              <a:rPr lang="en-US" dirty="0" smtClean="0"/>
              <a:t>Click on the Next button.</a:t>
            </a:r>
            <a:endParaRPr lang="en-US" dirty="0"/>
          </a:p>
        </p:txBody>
      </p:sp>
      <p:sp>
        <p:nvSpPr>
          <p:cNvPr id="7" name="Right Arrow 6"/>
          <p:cNvSpPr/>
          <p:nvPr/>
        </p:nvSpPr>
        <p:spPr>
          <a:xfrm>
            <a:off x="1428728" y="5072074"/>
            <a:ext cx="357190" cy="2857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Faisal Hunk\Desktop\Java Development kit\3.jpg"/>
          <p:cNvPicPr>
            <a:picLocks noChangeAspect="1" noChangeArrowheads="1"/>
          </p:cNvPicPr>
          <p:nvPr/>
        </p:nvPicPr>
        <p:blipFill>
          <a:blip r:embed="rId2" cstate="print"/>
          <a:srcRect/>
          <a:stretch>
            <a:fillRect/>
          </a:stretch>
        </p:blipFill>
        <p:spPr bwMode="auto">
          <a:xfrm>
            <a:off x="2071670" y="1071546"/>
            <a:ext cx="4962525" cy="3819525"/>
          </a:xfrm>
          <a:prstGeom prst="rect">
            <a:avLst/>
          </a:prstGeom>
          <a:noFill/>
        </p:spPr>
      </p:pic>
      <p:sp>
        <p:nvSpPr>
          <p:cNvPr id="5" name="TextBox 4"/>
          <p:cNvSpPr txBox="1"/>
          <p:nvPr/>
        </p:nvSpPr>
        <p:spPr>
          <a:xfrm>
            <a:off x="1928794" y="5072074"/>
            <a:ext cx="6072230" cy="369332"/>
          </a:xfrm>
          <a:prstGeom prst="rect">
            <a:avLst/>
          </a:prstGeom>
          <a:noFill/>
        </p:spPr>
        <p:txBody>
          <a:bodyPr wrap="square" rtlCol="0">
            <a:spAutoFit/>
          </a:bodyPr>
          <a:lstStyle/>
          <a:p>
            <a:r>
              <a:rPr lang="en-US" dirty="0" smtClean="0"/>
              <a:t>Installing is in progress. . . .  </a:t>
            </a:r>
            <a:endParaRPr lang="en-US" dirty="0"/>
          </a:p>
        </p:txBody>
      </p:sp>
      <p:sp>
        <p:nvSpPr>
          <p:cNvPr id="6" name="Right Arrow 5"/>
          <p:cNvSpPr/>
          <p:nvPr/>
        </p:nvSpPr>
        <p:spPr>
          <a:xfrm>
            <a:off x="1428728" y="5072074"/>
            <a:ext cx="357190" cy="2857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Faisal Hunk\Desktop\Java Development kit\4.jpg"/>
          <p:cNvPicPr>
            <a:picLocks noChangeAspect="1" noChangeArrowheads="1"/>
          </p:cNvPicPr>
          <p:nvPr/>
        </p:nvPicPr>
        <p:blipFill>
          <a:blip r:embed="rId3" cstate="print"/>
          <a:srcRect/>
          <a:stretch>
            <a:fillRect/>
          </a:stretch>
        </p:blipFill>
        <p:spPr bwMode="auto">
          <a:xfrm>
            <a:off x="1714480" y="1071546"/>
            <a:ext cx="4981576" cy="3800475"/>
          </a:xfrm>
          <a:prstGeom prst="rect">
            <a:avLst/>
          </a:prstGeom>
          <a:noFill/>
        </p:spPr>
      </p:pic>
      <p:sp>
        <p:nvSpPr>
          <p:cNvPr id="5" name="TextBox 4"/>
          <p:cNvSpPr txBox="1"/>
          <p:nvPr/>
        </p:nvSpPr>
        <p:spPr>
          <a:xfrm>
            <a:off x="1928794" y="5072074"/>
            <a:ext cx="6072230" cy="369332"/>
          </a:xfrm>
          <a:prstGeom prst="rect">
            <a:avLst/>
          </a:prstGeom>
          <a:noFill/>
        </p:spPr>
        <p:txBody>
          <a:bodyPr wrap="square" rtlCol="0">
            <a:spAutoFit/>
          </a:bodyPr>
          <a:lstStyle/>
          <a:p>
            <a:r>
              <a:rPr lang="en-US" dirty="0" smtClean="0"/>
              <a:t>Java SE Development kit is successfully installed on your pc.</a:t>
            </a:r>
            <a:endParaRPr lang="en-US" dirty="0"/>
          </a:p>
        </p:txBody>
      </p:sp>
      <p:sp>
        <p:nvSpPr>
          <p:cNvPr id="6" name="Right Arrow 5"/>
          <p:cNvSpPr/>
          <p:nvPr/>
        </p:nvSpPr>
        <p:spPr>
          <a:xfrm>
            <a:off x="1428728" y="5072074"/>
            <a:ext cx="357190" cy="2857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571472" y="285728"/>
            <a:ext cx="7786742" cy="4787153"/>
          </a:xfrm>
          <a:prstGeom prst="rect">
            <a:avLst/>
          </a:prstGeom>
          <a:noFill/>
          <a:ln w="9525">
            <a:noFill/>
            <a:miter lim="800000"/>
            <a:headEnd/>
            <a:tailEnd/>
          </a:ln>
          <a:effectLst/>
        </p:spPr>
      </p:pic>
      <p:graphicFrame>
        <p:nvGraphicFramePr>
          <p:cNvPr id="6" name="Diagram 5"/>
          <p:cNvGraphicFramePr/>
          <p:nvPr/>
        </p:nvGraphicFramePr>
        <p:xfrm flipV="1">
          <a:off x="500034" y="5214950"/>
          <a:ext cx="8286808" cy="1428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2" name="Picture 4" descr="C:\Users\Faisal Hunk\Desktop\Java_Logo.jpg"/>
          <p:cNvPicPr>
            <a:picLocks noChangeAspect="1" noChangeArrowheads="1"/>
          </p:cNvPicPr>
          <p:nvPr/>
        </p:nvPicPr>
        <p:blipFill>
          <a:blip r:embed="rId9" cstate="print"/>
          <a:srcRect/>
          <a:stretch>
            <a:fillRect/>
          </a:stretch>
        </p:blipFill>
        <p:spPr bwMode="auto">
          <a:xfrm>
            <a:off x="642910" y="5429264"/>
            <a:ext cx="1627715" cy="1000132"/>
          </a:xfrm>
          <a:prstGeom prst="rect">
            <a:avLst/>
          </a:prstGeom>
          <a:noFill/>
          <a:effectLst>
            <a:glow rad="228600">
              <a:schemeClr val="accent1">
                <a:satMod val="175000"/>
                <a:alpha val="40000"/>
              </a:schemeClr>
            </a:glo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Faisal Hunk\Desktop\1.jpg"/>
          <p:cNvPicPr>
            <a:picLocks noChangeAspect="1" noChangeArrowheads="1"/>
          </p:cNvPicPr>
          <p:nvPr/>
        </p:nvPicPr>
        <p:blipFill>
          <a:blip r:embed="rId2" cstate="print"/>
          <a:srcRect/>
          <a:stretch>
            <a:fillRect/>
          </a:stretch>
        </p:blipFill>
        <p:spPr bwMode="auto">
          <a:xfrm>
            <a:off x="1857356" y="928670"/>
            <a:ext cx="4972050" cy="3838575"/>
          </a:xfrm>
          <a:prstGeom prst="rect">
            <a:avLst/>
          </a:prstGeom>
          <a:noFill/>
        </p:spPr>
      </p:pic>
      <p:sp>
        <p:nvSpPr>
          <p:cNvPr id="6" name="TextBox 5"/>
          <p:cNvSpPr txBox="1"/>
          <p:nvPr/>
        </p:nvSpPr>
        <p:spPr>
          <a:xfrm>
            <a:off x="1928794" y="5072074"/>
            <a:ext cx="6072230" cy="369332"/>
          </a:xfrm>
          <a:prstGeom prst="rect">
            <a:avLst/>
          </a:prstGeom>
          <a:noFill/>
        </p:spPr>
        <p:txBody>
          <a:bodyPr wrap="square" rtlCol="0">
            <a:spAutoFit/>
          </a:bodyPr>
          <a:lstStyle/>
          <a:p>
            <a:r>
              <a:rPr lang="en-US" dirty="0" smtClean="0"/>
              <a:t>Click on the Install button.</a:t>
            </a:r>
            <a:endParaRPr lang="en-US" dirty="0"/>
          </a:p>
        </p:txBody>
      </p:sp>
      <p:sp>
        <p:nvSpPr>
          <p:cNvPr id="7" name="Right Arrow 6"/>
          <p:cNvSpPr/>
          <p:nvPr/>
        </p:nvSpPr>
        <p:spPr>
          <a:xfrm>
            <a:off x="1428728" y="5072074"/>
            <a:ext cx="357190" cy="2857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Faisal Hunk\Desktop\2.jpg"/>
          <p:cNvPicPr>
            <a:picLocks noChangeAspect="1" noChangeArrowheads="1"/>
          </p:cNvPicPr>
          <p:nvPr/>
        </p:nvPicPr>
        <p:blipFill>
          <a:blip r:embed="rId2" cstate="print"/>
          <a:srcRect/>
          <a:stretch>
            <a:fillRect/>
          </a:stretch>
        </p:blipFill>
        <p:spPr bwMode="auto">
          <a:xfrm>
            <a:off x="1928794" y="1000108"/>
            <a:ext cx="4981576" cy="2609850"/>
          </a:xfrm>
          <a:prstGeom prst="rect">
            <a:avLst/>
          </a:prstGeom>
          <a:noFill/>
        </p:spPr>
      </p:pic>
      <p:sp>
        <p:nvSpPr>
          <p:cNvPr id="6" name="TextBox 5"/>
          <p:cNvSpPr txBox="1"/>
          <p:nvPr/>
        </p:nvSpPr>
        <p:spPr>
          <a:xfrm>
            <a:off x="1928794" y="4071942"/>
            <a:ext cx="6072230" cy="369332"/>
          </a:xfrm>
          <a:prstGeom prst="rect">
            <a:avLst/>
          </a:prstGeom>
          <a:noFill/>
        </p:spPr>
        <p:txBody>
          <a:bodyPr wrap="square" rtlCol="0">
            <a:spAutoFit/>
          </a:bodyPr>
          <a:lstStyle/>
          <a:p>
            <a:r>
              <a:rPr lang="en-US" dirty="0" smtClean="0"/>
              <a:t>Downloading  is in progress. . . .  </a:t>
            </a:r>
            <a:endParaRPr lang="en-US" dirty="0"/>
          </a:p>
        </p:txBody>
      </p:sp>
      <p:sp>
        <p:nvSpPr>
          <p:cNvPr id="7" name="Right Arrow 6"/>
          <p:cNvSpPr/>
          <p:nvPr/>
        </p:nvSpPr>
        <p:spPr>
          <a:xfrm>
            <a:off x="1428728" y="4071942"/>
            <a:ext cx="357190" cy="2857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Faisal Hunk\Desktop\3.jpg"/>
          <p:cNvPicPr>
            <a:picLocks noChangeAspect="1" noChangeArrowheads="1"/>
          </p:cNvPicPr>
          <p:nvPr/>
        </p:nvPicPr>
        <p:blipFill>
          <a:blip r:embed="rId2" cstate="print"/>
          <a:srcRect/>
          <a:stretch>
            <a:fillRect/>
          </a:stretch>
        </p:blipFill>
        <p:spPr bwMode="auto">
          <a:xfrm>
            <a:off x="611560" y="332656"/>
            <a:ext cx="4991100" cy="3819525"/>
          </a:xfrm>
          <a:prstGeom prst="rect">
            <a:avLst/>
          </a:prstGeom>
          <a:noFill/>
        </p:spPr>
      </p:pic>
      <p:sp>
        <p:nvSpPr>
          <p:cNvPr id="5" name="TextBox 4"/>
          <p:cNvSpPr txBox="1"/>
          <p:nvPr/>
        </p:nvSpPr>
        <p:spPr>
          <a:xfrm>
            <a:off x="1928794" y="5072074"/>
            <a:ext cx="6072230" cy="369332"/>
          </a:xfrm>
          <a:prstGeom prst="rect">
            <a:avLst/>
          </a:prstGeom>
          <a:noFill/>
        </p:spPr>
        <p:txBody>
          <a:bodyPr wrap="square" rtlCol="0">
            <a:spAutoFit/>
          </a:bodyPr>
          <a:lstStyle/>
          <a:p>
            <a:r>
              <a:rPr lang="en-US" dirty="0" smtClean="0"/>
              <a:t>Installing is in progress. . . .  </a:t>
            </a:r>
            <a:endParaRPr lang="en-US" dirty="0"/>
          </a:p>
        </p:txBody>
      </p:sp>
      <p:sp>
        <p:nvSpPr>
          <p:cNvPr id="6" name="Right Arrow 5"/>
          <p:cNvSpPr/>
          <p:nvPr/>
        </p:nvSpPr>
        <p:spPr>
          <a:xfrm>
            <a:off x="1428728" y="5072074"/>
            <a:ext cx="357190" cy="2857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rgbClr val="C00000"/>
              </a:solidFill>
            </a:endParaRPr>
          </a:p>
        </p:txBody>
      </p:sp>
      <p:pic>
        <p:nvPicPr>
          <p:cNvPr id="7" name="Picture 2" descr="C:\Users\Faisal Hunk\Desktop\4.jpg"/>
          <p:cNvPicPr>
            <a:picLocks noChangeAspect="1" noChangeArrowheads="1"/>
          </p:cNvPicPr>
          <p:nvPr/>
        </p:nvPicPr>
        <p:blipFill>
          <a:blip r:embed="rId3" cstate="print"/>
          <a:srcRect/>
          <a:stretch>
            <a:fillRect/>
          </a:stretch>
        </p:blipFill>
        <p:spPr bwMode="auto">
          <a:xfrm>
            <a:off x="4860032" y="1124744"/>
            <a:ext cx="4981576" cy="38290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556792"/>
            <a:ext cx="8215370" cy="5047536"/>
          </a:xfrm>
          <a:prstGeom prst="rect">
            <a:avLst/>
          </a:prstGeom>
          <a:noFill/>
        </p:spPr>
        <p:txBody>
          <a:bodyPr wrap="square" rtlCol="0">
            <a:spAutoFit/>
          </a:bodyPr>
          <a:lstStyle/>
          <a:p>
            <a:pPr algn="just"/>
            <a:r>
              <a:rPr lang="en-IN" sz="3200" b="1" u="sng" dirty="0" smtClean="0">
                <a:solidFill>
                  <a:srgbClr val="7030A0"/>
                </a:solidFill>
                <a:latin typeface="Gabriola" pitchFamily="82" charset="0"/>
              </a:rPr>
              <a:t>Introduction</a:t>
            </a:r>
          </a:p>
          <a:p>
            <a:pPr algn="just"/>
            <a:r>
              <a:rPr lang="en-IN" sz="2000" dirty="0" smtClean="0">
                <a:latin typeface="Times New Roman" pitchFamily="18" charset="0"/>
                <a:cs typeface="Times New Roman" pitchFamily="18" charset="0"/>
              </a:rPr>
              <a:t>The aim of Display Examination Result is to automate student academic performance, by maintaining their </a:t>
            </a:r>
            <a:r>
              <a:rPr lang="en-IN" sz="2000" dirty="0" err="1" smtClean="0">
                <a:latin typeface="Times New Roman" pitchFamily="18" charset="0"/>
                <a:cs typeface="Times New Roman" pitchFamily="18" charset="0"/>
              </a:rPr>
              <a:t>sessional</a:t>
            </a:r>
            <a:r>
              <a:rPr lang="en-IN" sz="2000" dirty="0" smtClean="0">
                <a:latin typeface="Times New Roman" pitchFamily="18" charset="0"/>
                <a:cs typeface="Times New Roman" pitchFamily="18" charset="0"/>
              </a:rPr>
              <a:t> marks in detail, security from unauthorized access, functionalities to admin such as insert, delete, update, etc and most important is to generate results of specific student when required. This system will help in displaying student examination result according to their classes and sections. This project mainly deals with JAVA language and Microsoft Excel for painless understanding and maintaining results.</a:t>
            </a:r>
            <a:endParaRPr lang="en-US" sz="2000" dirty="0" smtClean="0">
              <a:latin typeface="Times New Roman" pitchFamily="18" charset="0"/>
              <a:cs typeface="Times New Roman" pitchFamily="18" charset="0"/>
            </a:endParaRPr>
          </a:p>
          <a:p>
            <a:pPr algn="just"/>
            <a:r>
              <a:rPr lang="en-IN" dirty="0" smtClean="0"/>
              <a:t> </a:t>
            </a:r>
            <a:endParaRPr lang="en-US" dirty="0" smtClean="0"/>
          </a:p>
          <a:p>
            <a:pPr algn="just"/>
            <a:r>
              <a:rPr lang="en-IN" sz="3200" b="1" u="sng" dirty="0" smtClean="0">
                <a:solidFill>
                  <a:srgbClr val="7030A0"/>
                </a:solidFill>
                <a:latin typeface="Gabriola" pitchFamily="82" charset="0"/>
              </a:rPr>
              <a:t>Existing System:</a:t>
            </a:r>
          </a:p>
          <a:p>
            <a:pPr algn="just"/>
            <a:r>
              <a:rPr lang="en-IN" sz="2000" dirty="0" smtClean="0">
                <a:latin typeface="Times New Roman" pitchFamily="18" charset="0"/>
                <a:cs typeface="Times New Roman" pitchFamily="18" charset="0"/>
              </a:rPr>
              <a:t>Existing platform basically works on web based system with designing &amp; programming done in web languages such as HTML, CSS, JS and PHP. This facilitates people to access the result from all over the world. </a:t>
            </a:r>
            <a:endParaRPr lang="en-US"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This system gives result once the person log on to the website and enter his or her roll no and the result is generated.</a:t>
            </a:r>
            <a:endParaRPr lang="en-US" sz="2000" dirty="0">
              <a:latin typeface="Times New Roman" pitchFamily="18" charset="0"/>
              <a:cs typeface="Times New Roman" pitchFamily="18" charset="0"/>
            </a:endParaRP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Abstract</a:t>
            </a:r>
            <a:endParaRPr lang="en-IN" dirty="0">
              <a:latin typeface="AR BERKLEY" pitchFamily="2"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Faisal Hunk\Desktop\4.jpg"/>
          <p:cNvPicPr>
            <a:picLocks noChangeAspect="1" noChangeArrowheads="1"/>
          </p:cNvPicPr>
          <p:nvPr/>
        </p:nvPicPr>
        <p:blipFill>
          <a:blip r:embed="rId2" cstate="print"/>
          <a:srcRect/>
          <a:stretch>
            <a:fillRect/>
          </a:stretch>
        </p:blipFill>
        <p:spPr bwMode="auto">
          <a:xfrm>
            <a:off x="1857356" y="928670"/>
            <a:ext cx="4981576" cy="3829050"/>
          </a:xfrm>
          <a:prstGeom prst="rect">
            <a:avLst/>
          </a:prstGeom>
          <a:noFill/>
        </p:spPr>
      </p:pic>
      <p:sp>
        <p:nvSpPr>
          <p:cNvPr id="5" name="TextBox 4"/>
          <p:cNvSpPr txBox="1"/>
          <p:nvPr/>
        </p:nvSpPr>
        <p:spPr>
          <a:xfrm>
            <a:off x="1928794" y="5072074"/>
            <a:ext cx="6072230" cy="369332"/>
          </a:xfrm>
          <a:prstGeom prst="rect">
            <a:avLst/>
          </a:prstGeom>
          <a:noFill/>
        </p:spPr>
        <p:txBody>
          <a:bodyPr wrap="square" rtlCol="0">
            <a:spAutoFit/>
          </a:bodyPr>
          <a:lstStyle/>
          <a:p>
            <a:r>
              <a:rPr lang="en-US" dirty="0" smtClean="0"/>
              <a:t>Java is now successfully installed on your pc.</a:t>
            </a:r>
            <a:endParaRPr lang="en-US" dirty="0"/>
          </a:p>
        </p:txBody>
      </p:sp>
      <p:sp>
        <p:nvSpPr>
          <p:cNvPr id="6" name="Right Arrow 5"/>
          <p:cNvSpPr/>
          <p:nvPr/>
        </p:nvSpPr>
        <p:spPr>
          <a:xfrm>
            <a:off x="1428728" y="5072074"/>
            <a:ext cx="357190" cy="28575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Faisal Hunk\Desktop\Java-Apps.jpg"/>
          <p:cNvPicPr>
            <a:picLocks noChangeAspect="1" noChangeArrowheads="1"/>
          </p:cNvPicPr>
          <p:nvPr/>
        </p:nvPicPr>
        <p:blipFill>
          <a:blip r:embed="rId2" cstate="print"/>
          <a:srcRect/>
          <a:stretch>
            <a:fillRect/>
          </a:stretch>
        </p:blipFill>
        <p:spPr bwMode="auto">
          <a:xfrm>
            <a:off x="928662" y="428604"/>
            <a:ext cx="7393833" cy="4929222"/>
          </a:xfrm>
          <a:prstGeom prst="rect">
            <a:avLst/>
          </a:prstGeom>
          <a:noFill/>
          <a:ln w="34925">
            <a:solidFill>
              <a:srgbClr val="FFFFFF"/>
            </a:solidFill>
          </a:ln>
          <a:effectLst>
            <a:outerShdw blurRad="76200" dir="13500000" sy="23000" kx="1200000" algn="br" rotWithShape="0">
              <a:prstClr val="black">
                <a:alpha val="20000"/>
              </a:prst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7" name="Rectangle 6"/>
          <p:cNvSpPr/>
          <p:nvPr/>
        </p:nvSpPr>
        <p:spPr>
          <a:xfrm>
            <a:off x="714348" y="785794"/>
            <a:ext cx="7500990" cy="452431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9600" b="1" dirty="0" smtClean="0">
                <a:ln w="50800"/>
                <a:solidFill>
                  <a:schemeClr val="bg2">
                    <a:lumMod val="50000"/>
                  </a:schemeClr>
                </a:solidFill>
              </a:rPr>
              <a:t>How To Execute Our Application</a:t>
            </a:r>
            <a:endParaRPr lang="en-US" sz="9600" b="1" dirty="0">
              <a:ln w="50800"/>
              <a:solidFill>
                <a:schemeClr val="bg2">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857224" y="743200"/>
            <a:ext cx="7572428" cy="4257412"/>
          </a:xfrm>
          <a:prstGeom prst="rect">
            <a:avLst/>
          </a:prstGeom>
          <a:noFill/>
          <a:ln w="9525">
            <a:noFill/>
            <a:miter lim="800000"/>
            <a:headEnd/>
            <a:tailEnd/>
          </a:ln>
          <a:effectLst/>
        </p:spPr>
      </p:pic>
      <p:graphicFrame>
        <p:nvGraphicFramePr>
          <p:cNvPr id="6" name="Diagram 5"/>
          <p:cNvGraphicFramePr/>
          <p:nvPr/>
        </p:nvGraphicFramePr>
        <p:xfrm flipV="1">
          <a:off x="500034" y="5214950"/>
          <a:ext cx="8286808" cy="1428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700808"/>
            <a:ext cx="8215370" cy="4247317"/>
          </a:xfrm>
          <a:prstGeom prst="rect">
            <a:avLst/>
          </a:prstGeom>
          <a:noFill/>
        </p:spPr>
        <p:txBody>
          <a:bodyPr wrap="square" rtlCol="0">
            <a:spAutoFit/>
          </a:bodyPr>
          <a:lstStyle/>
          <a:p>
            <a:pPr algn="just"/>
            <a:r>
              <a:rPr lang="en-IN" sz="2000" u="sng" dirty="0" smtClean="0">
                <a:latin typeface="Times New Roman" pitchFamily="18" charset="0"/>
                <a:cs typeface="Times New Roman" pitchFamily="18" charset="0"/>
              </a:rPr>
              <a:t>Disadvantages in existing system:</a:t>
            </a:r>
            <a:endParaRPr lang="en-IN" sz="2000" dirty="0" smtClean="0">
              <a:latin typeface="Times New Roman" pitchFamily="18" charset="0"/>
              <a:cs typeface="Times New Roman" pitchFamily="18" charset="0"/>
            </a:endParaRPr>
          </a:p>
          <a:p>
            <a:pPr lvl="0" algn="just"/>
            <a:r>
              <a:rPr lang="en-IN" sz="2000" dirty="0" smtClean="0">
                <a:latin typeface="Times New Roman" pitchFamily="18" charset="0"/>
                <a:cs typeface="Times New Roman" pitchFamily="18" charset="0"/>
              </a:rPr>
              <a:t>No security to an individual's result. An unknown person having a desired </a:t>
            </a:r>
            <a:r>
              <a:rPr lang="en-IN" sz="2000" dirty="0" err="1" smtClean="0">
                <a:latin typeface="Times New Roman" pitchFamily="18" charset="0"/>
                <a:cs typeface="Times New Roman" pitchFamily="18" charset="0"/>
              </a:rPr>
              <a:t>rollno</a:t>
            </a:r>
            <a:r>
              <a:rPr lang="en-IN" sz="2000" dirty="0" smtClean="0">
                <a:latin typeface="Times New Roman" pitchFamily="18" charset="0"/>
                <a:cs typeface="Times New Roman" pitchFamily="18" charset="0"/>
              </a:rPr>
              <a:t> can see students result.</a:t>
            </a:r>
          </a:p>
          <a:p>
            <a:pPr lvl="0" algn="just"/>
            <a:r>
              <a:rPr lang="en-IN" sz="2000" dirty="0" smtClean="0">
                <a:latin typeface="Times New Roman" pitchFamily="18" charset="0"/>
                <a:cs typeface="Times New Roman" pitchFamily="18" charset="0"/>
              </a:rPr>
              <a:t>Database is maintained which is difficult for a layman to manage details.</a:t>
            </a:r>
          </a:p>
          <a:p>
            <a:pPr lvl="0" algn="just"/>
            <a:r>
              <a:rPr lang="en-IN" sz="2000" dirty="0" smtClean="0">
                <a:latin typeface="Times New Roman" pitchFamily="18" charset="0"/>
                <a:cs typeface="Times New Roman" pitchFamily="18" charset="0"/>
              </a:rPr>
              <a:t>Always need a web programmer to add or modify data.</a:t>
            </a:r>
          </a:p>
          <a:p>
            <a:pPr lvl="0" algn="just"/>
            <a:r>
              <a:rPr lang="en-IN" sz="2000" dirty="0" smtClean="0">
                <a:latin typeface="Times New Roman" pitchFamily="18" charset="0"/>
                <a:cs typeface="Times New Roman" pitchFamily="18" charset="0"/>
              </a:rPr>
              <a:t>Fails to load fast if huge traffic is on the website. This is due to lack of sufficient web hosting bandwidth.</a:t>
            </a:r>
          </a:p>
          <a:p>
            <a:pPr algn="just"/>
            <a:r>
              <a:rPr lang="en-IN" dirty="0" smtClean="0"/>
              <a:t> </a:t>
            </a:r>
            <a:endParaRPr lang="en-US" dirty="0" smtClean="0"/>
          </a:p>
          <a:p>
            <a:pPr algn="just"/>
            <a:r>
              <a:rPr lang="en-IN" sz="3200" b="1" u="sng" dirty="0" smtClean="0">
                <a:solidFill>
                  <a:srgbClr val="7030A0"/>
                </a:solidFill>
                <a:latin typeface="Gabriola" pitchFamily="82" charset="0"/>
              </a:rPr>
              <a:t>Proposed System:</a:t>
            </a:r>
          </a:p>
          <a:p>
            <a:pPr algn="just"/>
            <a:r>
              <a:rPr lang="en-IN" sz="2000" dirty="0" smtClean="0"/>
              <a:t>This system works on desktop based platform where designing &amp; programming is done using software and languages such as MS Excel, JAVA, JSP, etc.</a:t>
            </a:r>
            <a:r>
              <a:rPr lang="en-US" sz="2000" cap="small" dirty="0" smtClean="0"/>
              <a:t> </a:t>
            </a:r>
            <a:r>
              <a:rPr lang="en-IN" sz="2000" dirty="0" smtClean="0"/>
              <a:t>This system generated results only to the person giving proper identity verification. </a:t>
            </a: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Abstract</a:t>
            </a:r>
            <a:endParaRPr lang="en-IN" dirty="0">
              <a:latin typeface="AR BERKLEY"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700808"/>
            <a:ext cx="8215370" cy="4555093"/>
          </a:xfrm>
          <a:prstGeom prst="rect">
            <a:avLst/>
          </a:prstGeom>
          <a:noFill/>
        </p:spPr>
        <p:txBody>
          <a:bodyPr wrap="square" rtlCol="0">
            <a:spAutoFit/>
          </a:bodyPr>
          <a:lstStyle/>
          <a:p>
            <a:pPr algn="just"/>
            <a:r>
              <a:rPr lang="en-IN" sz="2000" u="sng" dirty="0" smtClean="0">
                <a:latin typeface="Times New Roman" pitchFamily="18" charset="0"/>
                <a:cs typeface="Times New Roman" pitchFamily="18" charset="0"/>
              </a:rPr>
              <a:t>Features As An Advantage:</a:t>
            </a:r>
            <a:endParaRPr lang="en-IN" sz="2000" dirty="0" smtClean="0">
              <a:latin typeface="Times New Roman" pitchFamily="18" charset="0"/>
              <a:cs typeface="Times New Roman" pitchFamily="18" charset="0"/>
            </a:endParaRPr>
          </a:p>
          <a:p>
            <a:pPr lvl="0" algn="just"/>
            <a:r>
              <a:rPr lang="en-IN" sz="2000" dirty="0" smtClean="0">
                <a:latin typeface="Times New Roman" pitchFamily="18" charset="0"/>
                <a:cs typeface="Times New Roman" pitchFamily="18" charset="0"/>
              </a:rPr>
              <a:t>Our proposed system gives high security to an individual's result. A person must give correct roll no, his/her full name, father's full name, and date of birth in order to get his/her result. Hence avoid unauthorised access to one's personal details.  </a:t>
            </a:r>
          </a:p>
          <a:p>
            <a:pPr lvl="0" algn="just"/>
            <a:r>
              <a:rPr lang="en-IN" sz="2000" dirty="0" smtClean="0">
                <a:latin typeface="Times New Roman" pitchFamily="18" charset="0"/>
                <a:cs typeface="Times New Roman" pitchFamily="18" charset="0"/>
              </a:rPr>
              <a:t>No database via </a:t>
            </a:r>
            <a:r>
              <a:rPr lang="en-IN" sz="2000" dirty="0" err="1" smtClean="0">
                <a:latin typeface="Times New Roman" pitchFamily="18" charset="0"/>
                <a:cs typeface="Times New Roman" pitchFamily="18" charset="0"/>
              </a:rPr>
              <a:t>sql</a:t>
            </a:r>
            <a:r>
              <a:rPr lang="en-IN" sz="2000" dirty="0" smtClean="0">
                <a:latin typeface="Times New Roman" pitchFamily="18" charset="0"/>
                <a:cs typeface="Times New Roman" pitchFamily="18" charset="0"/>
              </a:rPr>
              <a:t> or pl/</a:t>
            </a:r>
            <a:r>
              <a:rPr lang="en-IN" sz="2000" dirty="0" err="1" smtClean="0">
                <a:latin typeface="Times New Roman" pitchFamily="18" charset="0"/>
                <a:cs typeface="Times New Roman" pitchFamily="18" charset="0"/>
              </a:rPr>
              <a:t>sql</a:t>
            </a:r>
            <a:r>
              <a:rPr lang="en-IN" sz="2000" dirty="0" smtClean="0">
                <a:latin typeface="Times New Roman" pitchFamily="18" charset="0"/>
                <a:cs typeface="Times New Roman" pitchFamily="18" charset="0"/>
              </a:rPr>
              <a:t> need to be </a:t>
            </a:r>
            <a:r>
              <a:rPr lang="en-IN" sz="2000" dirty="0" err="1" smtClean="0">
                <a:latin typeface="Times New Roman" pitchFamily="18" charset="0"/>
                <a:cs typeface="Times New Roman" pitchFamily="18" charset="0"/>
              </a:rPr>
              <a:t>mantained</a:t>
            </a:r>
            <a:r>
              <a:rPr lang="en-IN" sz="2000" dirty="0" smtClean="0">
                <a:latin typeface="Times New Roman" pitchFamily="18" charset="0"/>
                <a:cs typeface="Times New Roman" pitchFamily="18" charset="0"/>
              </a:rPr>
              <a:t>.</a:t>
            </a:r>
          </a:p>
          <a:p>
            <a:pPr lvl="0" algn="just"/>
            <a:r>
              <a:rPr lang="en-IN" sz="2000" dirty="0" smtClean="0">
                <a:latin typeface="Times New Roman" pitchFamily="18" charset="0"/>
                <a:cs typeface="Times New Roman" pitchFamily="18" charset="0"/>
              </a:rPr>
              <a:t>Students marks will be stored in an easily understandable Microsoft Excel sheet, so that even a beginner can add, modify and update details easily and quickly without any training.</a:t>
            </a:r>
          </a:p>
          <a:p>
            <a:pPr algn="just"/>
            <a:r>
              <a:rPr lang="en-IN" dirty="0" smtClean="0"/>
              <a:t> </a:t>
            </a:r>
            <a:endParaRPr lang="en-US" dirty="0" smtClean="0"/>
          </a:p>
          <a:p>
            <a:pPr algn="just"/>
            <a:r>
              <a:rPr lang="en-IN" sz="3200" b="1" u="sng" dirty="0" smtClean="0">
                <a:solidFill>
                  <a:srgbClr val="7030A0"/>
                </a:solidFill>
                <a:latin typeface="Gabriola" pitchFamily="82" charset="0"/>
              </a:rPr>
              <a:t>Conclusion:</a:t>
            </a:r>
          </a:p>
          <a:p>
            <a:pPr algn="just"/>
            <a:r>
              <a:rPr lang="en-IN" sz="2000" dirty="0" smtClean="0">
                <a:latin typeface="Times New Roman" pitchFamily="18" charset="0"/>
                <a:cs typeface="Times New Roman" pitchFamily="18" charset="0"/>
              </a:rPr>
              <a:t>Usually programs designed for displaying examination results contains backend as a database (SQL or </a:t>
            </a:r>
            <a:r>
              <a:rPr lang="en-IN" sz="2000" dirty="0" err="1" smtClean="0">
                <a:latin typeface="Times New Roman" pitchFamily="18" charset="0"/>
                <a:cs typeface="Times New Roman" pitchFamily="18" charset="0"/>
              </a:rPr>
              <a:t>MySQL</a:t>
            </a:r>
            <a:r>
              <a:rPr lang="en-IN" sz="2000" dirty="0" smtClean="0">
                <a:latin typeface="Times New Roman" pitchFamily="18" charset="0"/>
                <a:cs typeface="Times New Roman" pitchFamily="18" charset="0"/>
              </a:rPr>
              <a:t>) due to which only technical person can handle it for maintenance while our designed program contains backend as</a:t>
            </a:r>
            <a:endParaRPr lang="en-IN" sz="2000" dirty="0">
              <a:latin typeface="Times New Roman" pitchFamily="18" charset="0"/>
              <a:cs typeface="Times New Roman" pitchFamily="18" charset="0"/>
            </a:endParaRP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Abstract</a:t>
            </a:r>
            <a:endParaRPr lang="en-IN" dirty="0">
              <a:latin typeface="AR BERKLEY"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700808"/>
            <a:ext cx="8215370" cy="1015663"/>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 MS Excel Work Sheet to store data which allows anybody to add and modify data and also a person cannot see the result of another without proper verification of identification.</a:t>
            </a:r>
            <a:endParaRPr lang="en-IN" sz="2000" dirty="0">
              <a:latin typeface="Times New Roman" pitchFamily="18" charset="0"/>
              <a:cs typeface="Times New Roman" pitchFamily="18" charset="0"/>
            </a:endParaRP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Abstract</a:t>
            </a:r>
            <a:endParaRPr lang="en-IN" dirty="0">
              <a:latin typeface="AR BERKLEY"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700808"/>
            <a:ext cx="8215370" cy="4893647"/>
          </a:xfrm>
          <a:prstGeom prst="rect">
            <a:avLst/>
          </a:prstGeom>
          <a:noFill/>
        </p:spPr>
        <p:txBody>
          <a:bodyPr wrap="square" rtlCol="0">
            <a:spAutoFit/>
          </a:bodyPr>
          <a:lstStyle/>
          <a:p>
            <a:pPr algn="just"/>
            <a:r>
              <a:rPr lang="en-IN" sz="3200" b="1" u="sng" dirty="0" smtClean="0">
                <a:solidFill>
                  <a:srgbClr val="7030A0"/>
                </a:solidFill>
                <a:latin typeface="Gabriola" pitchFamily="82" charset="0"/>
              </a:rPr>
              <a:t>Ancient:</a:t>
            </a:r>
          </a:p>
          <a:p>
            <a:pPr algn="just"/>
            <a:r>
              <a:rPr lang="en-IN" sz="2000" dirty="0" smtClean="0">
                <a:latin typeface="Times New Roman" pitchFamily="18" charset="0"/>
                <a:cs typeface="Times New Roman" pitchFamily="18" charset="0"/>
              </a:rPr>
              <a:t>In the distance past, ancient China first started their exams and result system in 605 A.D. The declaration of examination results used to be a traumatic experience - both for the students and for the teachers. The teachers used to spend sleepless nights in manually compiling marks of each paper for every single student, aggregating them and then deciding if one has passed or not.</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In ancient times exams where taken by rich people who could afford the education at schools. In China many dynasties had similar pattern of examinations where students had to write the exam for 3 days and 2 nights. Each student taking the exam had to arrive at the examination compound with only a few amenities: a water bottle, a chamber pot, bedding, food, an ink stone, ink and brushes. Guards would verify the student's identity  and search them for hidden written materials. The exam was conducted in a tiny room with a rough and ready bed, desk and bench. </a:t>
            </a:r>
            <a:endParaRPr lang="en-IN" sz="2000" dirty="0">
              <a:latin typeface="Times New Roman" pitchFamily="18" charset="0"/>
              <a:cs typeface="Times New Roman" pitchFamily="18" charset="0"/>
            </a:endParaRP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Literature Survey</a:t>
            </a:r>
            <a:endParaRPr lang="en-IN" dirty="0">
              <a:latin typeface="AR BERKLEY"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700808"/>
            <a:ext cx="8215370" cy="2246769"/>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There were no interruptions in those three days, nor were candidates allowed to have any communication. After writing exam their papers were then copied by skilled copyists so that the student's handwriting wasn't recognized by the paper correction authority. However, when results were declared which would take about 2 to 3 months from the date of examination, they were announced publicly and the students would then know if they had passed or not thereby leading to public appreciation or even humiliation.</a:t>
            </a:r>
            <a:endParaRPr lang="en-IN" sz="2000" dirty="0">
              <a:latin typeface="Times New Roman" pitchFamily="18" charset="0"/>
              <a:cs typeface="Times New Roman" pitchFamily="18" charset="0"/>
            </a:endParaRP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Literature Survey</a:t>
            </a:r>
            <a:endParaRPr lang="en-IN" dirty="0">
              <a:latin typeface="AR BERKLEY" pitchFamily="2" charset="0"/>
            </a:endParaRPr>
          </a:p>
        </p:txBody>
      </p:sp>
      <p:pic>
        <p:nvPicPr>
          <p:cNvPr id="5" name="Picture 4" descr="Portrait_of_Jiang_Shunfu.jpg"/>
          <p:cNvPicPr/>
          <p:nvPr/>
        </p:nvPicPr>
        <p:blipFill>
          <a:blip r:embed="rId2" cstate="print"/>
          <a:stretch>
            <a:fillRect/>
          </a:stretch>
        </p:blipFill>
        <p:spPr>
          <a:xfrm>
            <a:off x="2987824" y="4149080"/>
            <a:ext cx="2520280" cy="2376264"/>
          </a:xfrm>
          <a:prstGeom prst="rect">
            <a:avLst/>
          </a:prstGeom>
          <a:ln>
            <a:solidFill>
              <a:schemeClr val="accent1"/>
            </a:solidFill>
          </a:ln>
        </p:spPr>
      </p:pic>
      <p:sp>
        <p:nvSpPr>
          <p:cNvPr id="6" name="TextBox 5"/>
          <p:cNvSpPr txBox="1"/>
          <p:nvPr/>
        </p:nvSpPr>
        <p:spPr>
          <a:xfrm>
            <a:off x="5724128" y="6165304"/>
            <a:ext cx="2065694" cy="369332"/>
          </a:xfrm>
          <a:prstGeom prst="rect">
            <a:avLst/>
          </a:prstGeom>
          <a:noFill/>
        </p:spPr>
        <p:txBody>
          <a:bodyPr wrap="none" rtlCol="0">
            <a:spAutoFit/>
          </a:bodyPr>
          <a:lstStyle/>
          <a:p>
            <a:r>
              <a:rPr lang="en-IN" dirty="0" smtClean="0"/>
              <a:t>(In Ancient Times)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700808"/>
            <a:ext cx="8215370" cy="4585871"/>
          </a:xfrm>
          <a:prstGeom prst="rect">
            <a:avLst/>
          </a:prstGeom>
          <a:noFill/>
        </p:spPr>
        <p:txBody>
          <a:bodyPr wrap="square" rtlCol="0">
            <a:spAutoFit/>
          </a:bodyPr>
          <a:lstStyle/>
          <a:p>
            <a:r>
              <a:rPr lang="en-IN" sz="3200" b="1" u="sng" dirty="0" smtClean="0">
                <a:solidFill>
                  <a:srgbClr val="7030A0"/>
                </a:solidFill>
                <a:latin typeface="Gabriola" pitchFamily="82" charset="0"/>
              </a:rPr>
              <a:t>Medieval:</a:t>
            </a:r>
            <a:endParaRPr lang="en-IN" sz="32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From 1920s printing or publishing of examination results by way of newspapers was started and carried till 1970s. This aid candidates to avoid going to the college for checking the results which was a disturbing act in ancient times. In this time, only the travelling problem was solved, but the trouble of knowing secured marks in each paper and total aggregate marks was not cracked as the results published in newspapers were also by way of displaying roll numbers indicating only the passed or successful candidates. Later, in 1970s an update was made by way of posting a sheet on college or university notice board of typewritten roll numbers and secured marks indicating both succeeded and un-succeeded candidates. Hence giving information about the marks secured in each paper and even the aggregate marks. The formal </a:t>
            </a:r>
            <a:r>
              <a:rPr lang="en-IN" sz="2000" dirty="0" err="1" smtClean="0">
                <a:latin typeface="Times New Roman" pitchFamily="18" charset="0"/>
                <a:cs typeface="Times New Roman" pitchFamily="18" charset="0"/>
              </a:rPr>
              <a:t>marksheet</a:t>
            </a:r>
            <a:r>
              <a:rPr lang="en-IN" sz="2000" dirty="0" smtClean="0">
                <a:latin typeface="Times New Roman" pitchFamily="18" charset="0"/>
                <a:cs typeface="Times New Roman" pitchFamily="18" charset="0"/>
              </a:rPr>
              <a:t> (commonly known as MEMO) would be available only after a lapse of several weeks - sometimes, after months.</a:t>
            </a:r>
            <a:endParaRPr lang="en-IN" sz="2000" dirty="0">
              <a:latin typeface="Times New Roman" pitchFamily="18" charset="0"/>
              <a:cs typeface="Times New Roman" pitchFamily="18" charset="0"/>
            </a:endParaRPr>
          </a:p>
        </p:txBody>
      </p:sp>
      <p:sp>
        <p:nvSpPr>
          <p:cNvPr id="3" name="Title 1"/>
          <p:cNvSpPr>
            <a:spLocks noGrp="1"/>
          </p:cNvSpPr>
          <p:nvPr>
            <p:ph type="title"/>
          </p:nvPr>
        </p:nvSpPr>
        <p:spPr>
          <a:xfrm>
            <a:off x="467544" y="692696"/>
            <a:ext cx="8229600" cy="852704"/>
          </a:xfrm>
        </p:spPr>
        <p:txBody>
          <a:bodyPr>
            <a:normAutofit/>
          </a:bodyPr>
          <a:lstStyle/>
          <a:p>
            <a:pPr>
              <a:buFont typeface="Wingdings" pitchFamily="2" charset="2"/>
              <a:buChar char="Ø"/>
            </a:pPr>
            <a:r>
              <a:rPr lang="en-IN" dirty="0" smtClean="0">
                <a:latin typeface="AR BERKLEY" pitchFamily="2" charset="0"/>
              </a:rPr>
              <a:t>Literature Survey</a:t>
            </a:r>
            <a:endParaRPr lang="en-IN" dirty="0">
              <a:latin typeface="AR BERKLEY" pitchFamily="2"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544</TotalTime>
  <Words>1346</Words>
  <Application>Microsoft Office PowerPoint</Application>
  <PresentationFormat>On-screen Show (4:3)</PresentationFormat>
  <Paragraphs>163</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Slide 1</vt:lpstr>
      <vt:lpstr>Slide 2</vt:lpstr>
      <vt:lpstr>Abstract</vt:lpstr>
      <vt:lpstr>Abstract</vt:lpstr>
      <vt:lpstr>Abstract</vt:lpstr>
      <vt:lpstr>Abstract</vt:lpstr>
      <vt:lpstr>Literature Survey</vt:lpstr>
      <vt:lpstr>Literature Survey</vt:lpstr>
      <vt:lpstr>Literature Survey</vt:lpstr>
      <vt:lpstr>Literature Survey</vt:lpstr>
      <vt:lpstr>Literature Survey</vt:lpstr>
      <vt:lpstr>Literature Survey</vt:lpstr>
      <vt:lpstr>Literature Survey</vt:lpstr>
      <vt:lpstr>Literature Survey</vt:lpstr>
      <vt:lpstr>Design</vt:lpstr>
      <vt:lpstr>Slide 16</vt:lpstr>
      <vt:lpstr>Slide 17</vt:lpstr>
      <vt:lpstr>Slide 18</vt:lpstr>
      <vt:lpstr>Coding &amp; Testing</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Shoeb Ahmad Fareed</dc:creator>
  <cp:lastModifiedBy>Shoeb Ahmad Fareed</cp:lastModifiedBy>
  <cp:revision>70</cp:revision>
  <dcterms:created xsi:type="dcterms:W3CDTF">2013-07-18T06:18:24Z</dcterms:created>
  <dcterms:modified xsi:type="dcterms:W3CDTF">2013-09-26T07:20:03Z</dcterms:modified>
</cp:coreProperties>
</file>