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338" r:id="rId2"/>
    <p:sldId id="370" r:id="rId3"/>
    <p:sldId id="367" r:id="rId4"/>
    <p:sldId id="371" r:id="rId5"/>
    <p:sldId id="368" r:id="rId6"/>
    <p:sldId id="369" r:id="rId7"/>
    <p:sldId id="366" r:id="rId8"/>
    <p:sldId id="363" r:id="rId9"/>
    <p:sldId id="360" r:id="rId10"/>
    <p:sldId id="364" r:id="rId11"/>
    <p:sldId id="362" r:id="rId12"/>
    <p:sldId id="351" r:id="rId13"/>
    <p:sldId id="333" r:id="rId14"/>
    <p:sldId id="358" r:id="rId15"/>
    <p:sldId id="359" r:id="rId16"/>
    <p:sldId id="331" r:id="rId17"/>
    <p:sldId id="337" r:id="rId18"/>
    <p:sldId id="336" r:id="rId19"/>
    <p:sldId id="349" r:id="rId20"/>
    <p:sldId id="334" r:id="rId21"/>
    <p:sldId id="347" r:id="rId22"/>
    <p:sldId id="348" r:id="rId23"/>
    <p:sldId id="341" r:id="rId24"/>
    <p:sldId id="342" r:id="rId25"/>
    <p:sldId id="332" r:id="rId26"/>
  </p:sldIdLst>
  <p:sldSz cx="12192000" cy="6858000"/>
  <p:notesSz cx="6858000" cy="9144000"/>
  <p:defaultTextStyle>
    <a:defPPr>
      <a:defRPr lang="de-DE"/>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3997" userDrawn="1">
          <p15:clr>
            <a:srgbClr val="A4A3A4"/>
          </p15:clr>
        </p15:guide>
        <p15:guide id="3" orient="horz" pos="436" userDrawn="1">
          <p15:clr>
            <a:srgbClr val="A4A3A4"/>
          </p15:clr>
        </p15:guide>
        <p15:guide id="4" pos="301" userDrawn="1">
          <p15:clr>
            <a:srgbClr val="A4A3A4"/>
          </p15:clr>
        </p15:guide>
        <p15:guide id="5" pos="3840" userDrawn="1">
          <p15:clr>
            <a:srgbClr val="A4A3A4"/>
          </p15:clr>
        </p15:guide>
        <p15:guide id="6" pos="7379" userDrawn="1">
          <p15:clr>
            <a:srgbClr val="A4A3A4"/>
          </p15:clr>
        </p15:guide>
        <p15:guide id="7" pos="785" userDrawn="1">
          <p15:clr>
            <a:srgbClr val="A4A3A4"/>
          </p15:clr>
        </p15:guide>
        <p15:guide id="8" pos="6895" userDrawn="1">
          <p15:clr>
            <a:srgbClr val="A4A3A4"/>
          </p15:clr>
        </p15:guide>
        <p15:guide id="9" pos="14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848618"/>
    <a:srgbClr val="84B818"/>
    <a:srgbClr val="333333"/>
    <a:srgbClr val="969696"/>
    <a:srgbClr val="5F5F5F"/>
    <a:srgbClr val="1C1C1C"/>
    <a:srgbClr val="B2B2B2"/>
    <a:srgbClr val="B884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253374-AEE8-4706-9A00-B0B471FA9349}" v="720" dt="2023-09-11T07:41:27.526"/>
    <p1510:client id="{3D59A695-25A9-4C3E-8623-4386571B1E3C}" v="850" dt="2023-10-23T08:59:53.624"/>
    <p1510:client id="{3E8D80BA-97AA-4FC3-B73E-5C1172AF6A77}" v="186" dt="2023-08-17T10:02:03.582"/>
    <p1510:client id="{48D73E16-0426-44D1-A5E4-1517EB8468DD}" v="893" dt="2023-10-17T07:48:03.178"/>
    <p1510:client id="{60CC2144-FCBC-4A6B-877F-96F0725C9653}" v="64" dt="2023-09-16T21:14:08.876"/>
    <p1510:client id="{66715B65-9247-4A53-8CA6-43B8D978EEE3}" v="865" dt="2023-08-27T21:07:47.541"/>
    <p1510:client id="{6ADDB296-F18C-4BD5-A275-ECDFED5832A9}" v="76" dt="2023-11-02T09:01:48.736"/>
    <p1510:client id="{6C243124-1EB7-441D-8A3B-7A6B78874D29}" v="488" dt="2023-09-04T08:45:09.310"/>
    <p1510:client id="{A0B54376-0101-4FDD-A1A7-9A960E33164A}" v="6" dt="2023-11-13T08:15:31.366"/>
    <p1510:client id="{A528B69A-F8F6-4041-971F-9BEED7832CDD}" v="101" dt="2023-10-09T07:59:00.420"/>
    <p1510:client id="{B04535F3-A168-4B60-96B2-3E0A19B391E5}" v="262" dt="2023-09-18T07:31:21.162"/>
    <p1510:client id="{B274E700-9A94-452C-9498-D6E550C09BD1}" v="257" dt="2023-11-06T15:41:12.566"/>
    <p1510:client id="{B96A3B73-CCC3-46BE-B932-164F3275706F}" v="30" dt="2023-09-25T09:26:32.930"/>
    <p1510:client id="{C9CE1377-164C-45B2-91A6-77E1F76D6CD6}" v="4" dt="2023-08-16T19:54:22.517"/>
    <p1510:client id="{D0EC610C-1BF3-47A4-B432-11B8AFA2A460}" v="2" dt="2023-08-17T09:17:02.714"/>
    <p1510:client id="{DBA32566-9FC9-48FC-BC1A-21309DA3AD0F}" v="125" dt="2023-09-25T12:44:16.155"/>
    <p1510:client id="{DDBB9F5C-3918-4480-AA8D-1ABD0EABB85F}" v="4" dt="2023-09-08T14:05:52.702"/>
    <p1510:client id="{E15C6FFC-1C9B-4960-B1CC-2CFD31269DEA}" v="150" dt="2023-10-04T07:58:11.849"/>
    <p1510:client id="{E2ED6D94-0FA3-4F68-978A-2C54218DBAFB}" v="396" dt="2023-11-13T08:51:05.405"/>
    <p1510:client id="{E74BA528-89BE-454A-B26F-31738B9210B0}" v="127" dt="2023-08-17T12:45:39.351"/>
    <p1510:client id="{EE5659B0-C495-4155-8B9B-9C3FB7EFDD6D}" v="14" dt="2023-08-28T08:02:57.995"/>
    <p1510:client id="{F191A665-E8D6-4C32-8520-134A6621D65D}" v="3" dt="2023-09-08T14:03:11.496"/>
    <p1510:client id="{F9758ECC-FBA6-4D4B-BC2A-70A67972759C}" v="16" dt="2023-08-17T09:12:08.7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orient="horz" pos="3997"/>
        <p:guide orient="horz" pos="436"/>
        <p:guide pos="301"/>
        <p:guide pos="3840"/>
        <p:guide pos="7379"/>
        <p:guide pos="785"/>
        <p:guide pos="6895"/>
        <p:guide pos="1451"/>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Faizan" userId="a4da9054cc82119c" providerId="Windows Live" clId="Web-{A528B69A-F8F6-4041-971F-9BEED7832CDD}"/>
    <pc:docChg chg="modSld sldOrd">
      <pc:chgData name="Mohammed Faizan" userId="a4da9054cc82119c" providerId="Windows Live" clId="Web-{A528B69A-F8F6-4041-971F-9BEED7832CDD}" dt="2023-10-09T07:59:00.420" v="82"/>
      <pc:docMkLst>
        <pc:docMk/>
      </pc:docMkLst>
      <pc:sldChg chg="modSp">
        <pc:chgData name="Mohammed Faizan" userId="a4da9054cc82119c" providerId="Windows Live" clId="Web-{A528B69A-F8F6-4041-971F-9BEED7832CDD}" dt="2023-10-09T06:47:37.873" v="0" actId="20577"/>
        <pc:sldMkLst>
          <pc:docMk/>
          <pc:sldMk cId="20319242" sldId="338"/>
        </pc:sldMkLst>
        <pc:spChg chg="mod">
          <ac:chgData name="Mohammed Faizan" userId="a4da9054cc82119c" providerId="Windows Live" clId="Web-{A528B69A-F8F6-4041-971F-9BEED7832CDD}" dt="2023-10-09T06:47:37.873" v="0" actId="20577"/>
          <ac:spMkLst>
            <pc:docMk/>
            <pc:sldMk cId="20319242" sldId="338"/>
            <ac:spMk id="4" creationId="{00000000-0000-0000-0000-000000000000}"/>
          </ac:spMkLst>
        </pc:spChg>
      </pc:sldChg>
      <pc:sldChg chg="modSp">
        <pc:chgData name="Mohammed Faizan" userId="a4da9054cc82119c" providerId="Windows Live" clId="Web-{A528B69A-F8F6-4041-971F-9BEED7832CDD}" dt="2023-10-09T06:51:42.412" v="6" actId="20577"/>
        <pc:sldMkLst>
          <pc:docMk/>
          <pc:sldMk cId="3533008425" sldId="351"/>
        </pc:sldMkLst>
        <pc:spChg chg="mod">
          <ac:chgData name="Mohammed Faizan" userId="a4da9054cc82119c" providerId="Windows Live" clId="Web-{A528B69A-F8F6-4041-971F-9BEED7832CDD}" dt="2023-10-09T06:51:39.037" v="4" actId="20577"/>
          <ac:spMkLst>
            <pc:docMk/>
            <pc:sldMk cId="3533008425" sldId="351"/>
            <ac:spMk id="2" creationId="{987F253B-8E01-DDF4-5F20-A6F9E56E6F58}"/>
          </ac:spMkLst>
        </pc:spChg>
        <pc:spChg chg="mod">
          <ac:chgData name="Mohammed Faizan" userId="a4da9054cc82119c" providerId="Windows Live" clId="Web-{A528B69A-F8F6-4041-971F-9BEED7832CDD}" dt="2023-10-09T06:51:42.412" v="6" actId="20577"/>
          <ac:spMkLst>
            <pc:docMk/>
            <pc:sldMk cId="3533008425" sldId="351"/>
            <ac:spMk id="3" creationId="{DB16B7C1-6F3A-22AC-AA69-C52E93EEE36C}"/>
          </ac:spMkLst>
        </pc:spChg>
      </pc:sldChg>
      <pc:sldChg chg="delSp modSp">
        <pc:chgData name="Mohammed Faizan" userId="a4da9054cc82119c" providerId="Windows Live" clId="Web-{A528B69A-F8F6-4041-971F-9BEED7832CDD}" dt="2023-10-09T07:56:29.009" v="68" actId="20577"/>
        <pc:sldMkLst>
          <pc:docMk/>
          <pc:sldMk cId="467590933" sldId="355"/>
        </pc:sldMkLst>
        <pc:spChg chg="mod">
          <ac:chgData name="Mohammed Faizan" userId="a4da9054cc82119c" providerId="Windows Live" clId="Web-{A528B69A-F8F6-4041-971F-9BEED7832CDD}" dt="2023-10-09T07:55:53.586" v="48" actId="20577"/>
          <ac:spMkLst>
            <pc:docMk/>
            <pc:sldMk cId="467590933" sldId="355"/>
            <ac:spMk id="2" creationId="{3B9D6353-6EAD-0F9A-C4B6-2BC362162B9D}"/>
          </ac:spMkLst>
        </pc:spChg>
        <pc:spChg chg="mod">
          <ac:chgData name="Mohammed Faizan" userId="a4da9054cc82119c" providerId="Windows Live" clId="Web-{A528B69A-F8F6-4041-971F-9BEED7832CDD}" dt="2023-10-09T07:56:29.009" v="68" actId="20577"/>
          <ac:spMkLst>
            <pc:docMk/>
            <pc:sldMk cId="467590933" sldId="355"/>
            <ac:spMk id="4" creationId="{D7C1DCFE-43C9-31D0-C5D8-92AF6EDCDF4E}"/>
          </ac:spMkLst>
        </pc:spChg>
        <pc:picChg chg="del">
          <ac:chgData name="Mohammed Faizan" userId="a4da9054cc82119c" providerId="Windows Live" clId="Web-{A528B69A-F8F6-4041-971F-9BEED7832CDD}" dt="2023-10-09T06:51:22.083" v="1"/>
          <ac:picMkLst>
            <pc:docMk/>
            <pc:sldMk cId="467590933" sldId="355"/>
            <ac:picMk id="9" creationId="{4B80DFA9-6E9E-C433-5CCC-A611631E1D1E}"/>
          </ac:picMkLst>
        </pc:picChg>
      </pc:sldChg>
      <pc:sldChg chg="addSp delSp modSp ord">
        <pc:chgData name="Mohammed Faizan" userId="a4da9054cc82119c" providerId="Windows Live" clId="Web-{A528B69A-F8F6-4041-971F-9BEED7832CDD}" dt="2023-10-09T07:59:00.420" v="82"/>
        <pc:sldMkLst>
          <pc:docMk/>
          <pc:sldMk cId="3066109590" sldId="360"/>
        </pc:sldMkLst>
        <pc:spChg chg="mod">
          <ac:chgData name="Mohammed Faizan" userId="a4da9054cc82119c" providerId="Windows Live" clId="Web-{A528B69A-F8F6-4041-971F-9BEED7832CDD}" dt="2023-10-09T07:57:56.340" v="80" actId="20577"/>
          <ac:spMkLst>
            <pc:docMk/>
            <pc:sldMk cId="3066109590" sldId="360"/>
            <ac:spMk id="2" creationId="{DFAD046C-9975-D927-6AF4-E3D1B8CBF409}"/>
          </ac:spMkLst>
        </pc:spChg>
        <pc:spChg chg="del mod">
          <ac:chgData name="Mohammed Faizan" userId="a4da9054cc82119c" providerId="Windows Live" clId="Web-{A528B69A-F8F6-4041-971F-9BEED7832CDD}" dt="2023-10-09T06:52:17.569" v="9"/>
          <ac:spMkLst>
            <pc:docMk/>
            <pc:sldMk cId="3066109590" sldId="360"/>
            <ac:spMk id="6" creationId="{402F82F7-4487-8732-1BC1-CDC452B8BBF0}"/>
          </ac:spMkLst>
        </pc:spChg>
        <pc:picChg chg="add mod ord">
          <ac:chgData name="Mohammed Faizan" userId="a4da9054cc82119c" providerId="Windows Live" clId="Web-{A528B69A-F8F6-4041-971F-9BEED7832CDD}" dt="2023-10-09T06:53:20.243" v="18" actId="14100"/>
          <ac:picMkLst>
            <pc:docMk/>
            <pc:sldMk cId="3066109590" sldId="360"/>
            <ac:picMk id="3" creationId="{B7DC9A78-8952-5381-1072-459254DEDE22}"/>
          </ac:picMkLst>
        </pc:picChg>
        <pc:picChg chg="add mod">
          <ac:chgData name="Mohammed Faizan" userId="a4da9054cc82119c" providerId="Windows Live" clId="Web-{A528B69A-F8F6-4041-971F-9BEED7832CDD}" dt="2023-10-09T06:53:25.649" v="19" actId="1076"/>
          <ac:picMkLst>
            <pc:docMk/>
            <pc:sldMk cId="3066109590" sldId="360"/>
            <ac:picMk id="4" creationId="{B9AB109C-84E1-B869-A522-08D1F0AE147D}"/>
          </ac:picMkLst>
        </pc:picChg>
        <pc:picChg chg="del">
          <ac:chgData name="Mohammed Faizan" userId="a4da9054cc82119c" providerId="Windows Live" clId="Web-{A528B69A-F8F6-4041-971F-9BEED7832CDD}" dt="2023-10-09T06:51:34.208" v="3"/>
          <ac:picMkLst>
            <pc:docMk/>
            <pc:sldMk cId="3066109590" sldId="360"/>
            <ac:picMk id="5" creationId="{9526F171-FC5B-D5DB-8BEE-E740F471ECFD}"/>
          </ac:picMkLst>
        </pc:picChg>
        <pc:picChg chg="add mod">
          <ac:chgData name="Mohammed Faizan" userId="a4da9054cc82119c" providerId="Windows Live" clId="Web-{A528B69A-F8F6-4041-971F-9BEED7832CDD}" dt="2023-10-09T06:54:21.135" v="22" actId="14100"/>
          <ac:picMkLst>
            <pc:docMk/>
            <pc:sldMk cId="3066109590" sldId="360"/>
            <ac:picMk id="7" creationId="{223EA931-F434-88FA-EBAB-3722B5FD6792}"/>
          </ac:picMkLst>
        </pc:picChg>
        <pc:picChg chg="add mod">
          <ac:chgData name="Mohammed Faizan" userId="a4da9054cc82119c" providerId="Windows Live" clId="Web-{A528B69A-F8F6-4041-971F-9BEED7832CDD}" dt="2023-10-09T06:56:49.905" v="38" actId="14100"/>
          <ac:picMkLst>
            <pc:docMk/>
            <pc:sldMk cId="3066109590" sldId="360"/>
            <ac:picMk id="8" creationId="{A93FF326-731E-662A-40BF-10F5E774BDBD}"/>
          </ac:picMkLst>
        </pc:picChg>
        <pc:picChg chg="add mod">
          <ac:chgData name="Mohammed Faizan" userId="a4da9054cc82119c" providerId="Windows Live" clId="Web-{A528B69A-F8F6-4041-971F-9BEED7832CDD}" dt="2023-10-09T06:55:49.622" v="29" actId="14100"/>
          <ac:picMkLst>
            <pc:docMk/>
            <pc:sldMk cId="3066109590" sldId="360"/>
            <ac:picMk id="9" creationId="{A7C80269-CB9E-8B9E-674C-25362A439D5D}"/>
          </ac:picMkLst>
        </pc:picChg>
        <pc:picChg chg="add mod">
          <ac:chgData name="Mohammed Faizan" userId="a4da9054cc82119c" providerId="Windows Live" clId="Web-{A528B69A-F8F6-4041-971F-9BEED7832CDD}" dt="2023-10-09T06:56:11.294" v="33" actId="14100"/>
          <ac:picMkLst>
            <pc:docMk/>
            <pc:sldMk cId="3066109590" sldId="360"/>
            <ac:picMk id="10" creationId="{248025A8-2955-F839-BE11-AFEE25ECFBD5}"/>
          </ac:picMkLst>
        </pc:picChg>
      </pc:sldChg>
    </pc:docChg>
  </pc:docChgLst>
  <pc:docChgLst>
    <pc:chgData name="Mohammed Faizan" userId="a4da9054cc82119c" providerId="Windows Live" clId="Web-{6C243124-1EB7-441D-8A3B-7A6B78874D29}"/>
    <pc:docChg chg="addSld delSld modSld sldOrd">
      <pc:chgData name="Mohammed Faizan" userId="a4da9054cc82119c" providerId="Windows Live" clId="Web-{6C243124-1EB7-441D-8A3B-7A6B78874D29}" dt="2023-09-04T08:45:09.310" v="361" actId="14100"/>
      <pc:docMkLst>
        <pc:docMk/>
      </pc:docMkLst>
      <pc:sldChg chg="ord">
        <pc:chgData name="Mohammed Faizan" userId="a4da9054cc82119c" providerId="Windows Live" clId="Web-{6C243124-1EB7-441D-8A3B-7A6B78874D29}" dt="2023-09-04T05:38:12.682" v="149"/>
        <pc:sldMkLst>
          <pc:docMk/>
          <pc:sldMk cId="3196883390" sldId="333"/>
        </pc:sldMkLst>
      </pc:sldChg>
      <pc:sldChg chg="modSp">
        <pc:chgData name="Mohammed Faizan" userId="a4da9054cc82119c" providerId="Windows Live" clId="Web-{6C243124-1EB7-441D-8A3B-7A6B78874D29}" dt="2023-09-04T08:34:10.139" v="277" actId="20577"/>
        <pc:sldMkLst>
          <pc:docMk/>
          <pc:sldMk cId="20319242" sldId="338"/>
        </pc:sldMkLst>
        <pc:spChg chg="mod">
          <ac:chgData name="Mohammed Faizan" userId="a4da9054cc82119c" providerId="Windows Live" clId="Web-{6C243124-1EB7-441D-8A3B-7A6B78874D29}" dt="2023-09-04T08:34:10.139" v="277" actId="20577"/>
          <ac:spMkLst>
            <pc:docMk/>
            <pc:sldMk cId="20319242" sldId="338"/>
            <ac:spMk id="4" creationId="{00000000-0000-0000-0000-000000000000}"/>
          </ac:spMkLst>
        </pc:spChg>
      </pc:sldChg>
      <pc:sldChg chg="addSp delSp modSp ord">
        <pc:chgData name="Mohammed Faizan" userId="a4da9054cc82119c" providerId="Windows Live" clId="Web-{6C243124-1EB7-441D-8A3B-7A6B78874D29}" dt="2023-09-04T08:45:09.310" v="361" actId="14100"/>
        <pc:sldMkLst>
          <pc:docMk/>
          <pc:sldMk cId="3533008425" sldId="351"/>
        </pc:sldMkLst>
        <pc:spChg chg="mod">
          <ac:chgData name="Mohammed Faizan" userId="a4da9054cc82119c" providerId="Windows Live" clId="Web-{6C243124-1EB7-441D-8A3B-7A6B78874D29}" dt="2023-09-04T08:19:32.777" v="183" actId="20577"/>
          <ac:spMkLst>
            <pc:docMk/>
            <pc:sldMk cId="3533008425" sldId="351"/>
            <ac:spMk id="2" creationId="{987F253B-8E01-DDF4-5F20-A6F9E56E6F58}"/>
          </ac:spMkLst>
        </pc:spChg>
        <pc:spChg chg="add mod">
          <ac:chgData name="Mohammed Faizan" userId="a4da9054cc82119c" providerId="Windows Live" clId="Web-{6C243124-1EB7-441D-8A3B-7A6B78874D29}" dt="2023-09-04T08:37:41.019" v="331" actId="20577"/>
          <ac:spMkLst>
            <pc:docMk/>
            <pc:sldMk cId="3533008425" sldId="351"/>
            <ac:spMk id="3" creationId="{DB16B7C1-6F3A-22AC-AA69-C52E93EEE36C}"/>
          </ac:spMkLst>
        </pc:spChg>
        <pc:spChg chg="add del mod">
          <ac:chgData name="Mohammed Faizan" userId="a4da9054cc82119c" providerId="Windows Live" clId="Web-{6C243124-1EB7-441D-8A3B-7A6B78874D29}" dt="2023-09-04T04:34:58.991" v="1"/>
          <ac:spMkLst>
            <pc:docMk/>
            <pc:sldMk cId="3533008425" sldId="351"/>
            <ac:spMk id="4" creationId="{26DC3BA4-B6A8-24B1-0C8C-360457C2398A}"/>
          </ac:spMkLst>
        </pc:spChg>
        <pc:picChg chg="add mod ord">
          <ac:chgData name="Mohammed Faizan" userId="a4da9054cc82119c" providerId="Windows Live" clId="Web-{6C243124-1EB7-441D-8A3B-7A6B78874D29}" dt="2023-09-04T08:45:09.310" v="361" actId="14100"/>
          <ac:picMkLst>
            <pc:docMk/>
            <pc:sldMk cId="3533008425" sldId="351"/>
            <ac:picMk id="5" creationId="{A584AA5E-7340-C514-BFCC-59E3D017436F}"/>
          </ac:picMkLst>
        </pc:picChg>
        <pc:picChg chg="del">
          <ac:chgData name="Mohammed Faizan" userId="a4da9054cc82119c" providerId="Windows Live" clId="Web-{6C243124-1EB7-441D-8A3B-7A6B78874D29}" dt="2023-09-04T04:30:25.579" v="0"/>
          <ac:picMkLst>
            <pc:docMk/>
            <pc:sldMk cId="3533008425" sldId="351"/>
            <ac:picMk id="33" creationId="{BCDECD6C-3F47-1CA6-D8B2-B70B937628BA}"/>
          </ac:picMkLst>
        </pc:picChg>
      </pc:sldChg>
      <pc:sldChg chg="del ord">
        <pc:chgData name="Mohammed Faizan" userId="a4da9054cc82119c" providerId="Windows Live" clId="Web-{6C243124-1EB7-441D-8A3B-7A6B78874D29}" dt="2023-09-04T05:38:37.808" v="150"/>
        <pc:sldMkLst>
          <pc:docMk/>
          <pc:sldMk cId="563872404" sldId="352"/>
        </pc:sldMkLst>
      </pc:sldChg>
      <pc:sldChg chg="del">
        <pc:chgData name="Mohammed Faizan" userId="a4da9054cc82119c" providerId="Windows Live" clId="Web-{6C243124-1EB7-441D-8A3B-7A6B78874D29}" dt="2023-09-04T05:15:35.489" v="12"/>
        <pc:sldMkLst>
          <pc:docMk/>
          <pc:sldMk cId="1944348751" sldId="353"/>
        </pc:sldMkLst>
      </pc:sldChg>
      <pc:sldChg chg="modSp ord">
        <pc:chgData name="Mohammed Faizan" userId="a4da9054cc82119c" providerId="Windows Live" clId="Web-{6C243124-1EB7-441D-8A3B-7A6B78874D29}" dt="2023-09-04T08:44:58.669" v="360" actId="20577"/>
        <pc:sldMkLst>
          <pc:docMk/>
          <pc:sldMk cId="467590933" sldId="355"/>
        </pc:sldMkLst>
        <pc:spChg chg="mod">
          <ac:chgData name="Mohammed Faizan" userId="a4da9054cc82119c" providerId="Windows Live" clId="Web-{6C243124-1EB7-441D-8A3B-7A6B78874D29}" dt="2023-09-04T05:16:12.115" v="18" actId="20577"/>
          <ac:spMkLst>
            <pc:docMk/>
            <pc:sldMk cId="467590933" sldId="355"/>
            <ac:spMk id="2" creationId="{3B9D6353-6EAD-0F9A-C4B6-2BC362162B9D}"/>
          </ac:spMkLst>
        </pc:spChg>
        <pc:spChg chg="mod">
          <ac:chgData name="Mohammed Faizan" userId="a4da9054cc82119c" providerId="Windows Live" clId="Web-{6C243124-1EB7-441D-8A3B-7A6B78874D29}" dt="2023-09-04T08:44:58.669" v="360" actId="20577"/>
          <ac:spMkLst>
            <pc:docMk/>
            <pc:sldMk cId="467590933" sldId="355"/>
            <ac:spMk id="3" creationId="{DC762C40-79F8-2F0F-FEC1-D07A50B37A4D}"/>
          </ac:spMkLst>
        </pc:spChg>
      </pc:sldChg>
      <pc:sldChg chg="addSp delSp modSp new">
        <pc:chgData name="Mohammed Faizan" userId="a4da9054cc82119c" providerId="Windows Live" clId="Web-{6C243124-1EB7-441D-8A3B-7A6B78874D29}" dt="2023-09-04T08:33:26.404" v="275" actId="20577"/>
        <pc:sldMkLst>
          <pc:docMk/>
          <pc:sldMk cId="3380208432" sldId="356"/>
        </pc:sldMkLst>
        <pc:spChg chg="mod">
          <ac:chgData name="Mohammed Faizan" userId="a4da9054cc82119c" providerId="Windows Live" clId="Web-{6C243124-1EB7-441D-8A3B-7A6B78874D29}" dt="2023-09-04T08:33:26.404" v="275" actId="20577"/>
          <ac:spMkLst>
            <pc:docMk/>
            <pc:sldMk cId="3380208432" sldId="356"/>
            <ac:spMk id="2" creationId="{F2356C42-1EAA-AC6B-815A-EA4079E23B7B}"/>
          </ac:spMkLst>
        </pc:spChg>
        <pc:spChg chg="del mod">
          <ac:chgData name="Mohammed Faizan" userId="a4da9054cc82119c" providerId="Windows Live" clId="Web-{6C243124-1EB7-441D-8A3B-7A6B78874D29}" dt="2023-09-04T06:41:29.244" v="154"/>
          <ac:spMkLst>
            <pc:docMk/>
            <pc:sldMk cId="3380208432" sldId="356"/>
            <ac:spMk id="3" creationId="{1B97F62E-8AD8-71E1-8C65-23517B87B033}"/>
          </ac:spMkLst>
        </pc:spChg>
        <pc:spChg chg="add del mod">
          <ac:chgData name="Mohammed Faizan" userId="a4da9054cc82119c" providerId="Windows Live" clId="Web-{6C243124-1EB7-441D-8A3B-7A6B78874D29}" dt="2023-09-04T06:45:27.188" v="158"/>
          <ac:spMkLst>
            <pc:docMk/>
            <pc:sldMk cId="3380208432" sldId="356"/>
            <ac:spMk id="6" creationId="{2E13A151-D236-928F-EA5B-F4E7C9E036E3}"/>
          </ac:spMkLst>
        </pc:spChg>
        <pc:picChg chg="add del mod ord">
          <ac:chgData name="Mohammed Faizan" userId="a4da9054cc82119c" providerId="Windows Live" clId="Web-{6C243124-1EB7-441D-8A3B-7A6B78874D29}" dt="2023-09-04T06:41:38.900" v="157"/>
          <ac:picMkLst>
            <pc:docMk/>
            <pc:sldMk cId="3380208432" sldId="356"/>
            <ac:picMk id="4" creationId="{FC20B7A0-789B-2E01-E2B0-7BD33705ACC9}"/>
          </ac:picMkLst>
        </pc:picChg>
        <pc:picChg chg="add mod ord">
          <ac:chgData name="Mohammed Faizan" userId="a4da9054cc82119c" providerId="Windows Live" clId="Web-{6C243124-1EB7-441D-8A3B-7A6B78874D29}" dt="2023-09-04T06:46:09.064" v="164" actId="14100"/>
          <ac:picMkLst>
            <pc:docMk/>
            <pc:sldMk cId="3380208432" sldId="356"/>
            <ac:picMk id="7" creationId="{21012B43-1868-04C3-7F5A-B2968FB0231F}"/>
          </ac:picMkLst>
        </pc:picChg>
        <pc:picChg chg="add mod">
          <ac:chgData name="Mohammed Faizan" userId="a4da9054cc82119c" providerId="Windows Live" clId="Web-{6C243124-1EB7-441D-8A3B-7A6B78874D29}" dt="2023-09-04T06:46:10.580" v="165" actId="1076"/>
          <ac:picMkLst>
            <pc:docMk/>
            <pc:sldMk cId="3380208432" sldId="356"/>
            <ac:picMk id="8" creationId="{996E42DD-629A-06FE-DD95-FAB9F1D0F484}"/>
          </ac:picMkLst>
        </pc:picChg>
      </pc:sldChg>
    </pc:docChg>
  </pc:docChgLst>
  <pc:docChgLst>
    <pc:chgData name="Mohammed Faizan" userId="a4da9054cc82119c" providerId="Windows Live" clId="Web-{B04535F3-A168-4B60-96B2-3E0A19B391E5}"/>
    <pc:docChg chg="delSld modSld sldOrd">
      <pc:chgData name="Mohammed Faizan" userId="a4da9054cc82119c" providerId="Windows Live" clId="Web-{B04535F3-A168-4B60-96B2-3E0A19B391E5}" dt="2023-09-18T07:31:19.631" v="145" actId="20577"/>
      <pc:docMkLst>
        <pc:docMk/>
      </pc:docMkLst>
      <pc:sldChg chg="modSp">
        <pc:chgData name="Mohammed Faizan" userId="a4da9054cc82119c" providerId="Windows Live" clId="Web-{B04535F3-A168-4B60-96B2-3E0A19B391E5}" dt="2023-09-18T07:22:43.748" v="80" actId="20577"/>
        <pc:sldMkLst>
          <pc:docMk/>
          <pc:sldMk cId="20319242" sldId="338"/>
        </pc:sldMkLst>
        <pc:spChg chg="mod">
          <ac:chgData name="Mohammed Faizan" userId="a4da9054cc82119c" providerId="Windows Live" clId="Web-{B04535F3-A168-4B60-96B2-3E0A19B391E5}" dt="2023-09-18T07:22:43.748" v="80" actId="20577"/>
          <ac:spMkLst>
            <pc:docMk/>
            <pc:sldMk cId="20319242" sldId="338"/>
            <ac:spMk id="4" creationId="{00000000-0000-0000-0000-000000000000}"/>
          </ac:spMkLst>
        </pc:spChg>
      </pc:sldChg>
      <pc:sldChg chg="addSp delSp modSp">
        <pc:chgData name="Mohammed Faizan" userId="a4da9054cc82119c" providerId="Windows Live" clId="Web-{B04535F3-A168-4B60-96B2-3E0A19B391E5}" dt="2023-09-18T07:31:19.631" v="145" actId="20577"/>
        <pc:sldMkLst>
          <pc:docMk/>
          <pc:sldMk cId="3533008425" sldId="351"/>
        </pc:sldMkLst>
        <pc:spChg chg="mod">
          <ac:chgData name="Mohammed Faizan" userId="a4da9054cc82119c" providerId="Windows Live" clId="Web-{B04535F3-A168-4B60-96B2-3E0A19B391E5}" dt="2023-09-18T07:31:19.631" v="145" actId="20577"/>
          <ac:spMkLst>
            <pc:docMk/>
            <pc:sldMk cId="3533008425" sldId="351"/>
            <ac:spMk id="3" creationId="{DB16B7C1-6F3A-22AC-AA69-C52E93EEE36C}"/>
          </ac:spMkLst>
        </pc:spChg>
        <pc:spChg chg="del">
          <ac:chgData name="Mohammed Faizan" userId="a4da9054cc82119c" providerId="Windows Live" clId="Web-{B04535F3-A168-4B60-96B2-3E0A19B391E5}" dt="2023-09-18T06:21:15.738" v="3"/>
          <ac:spMkLst>
            <pc:docMk/>
            <pc:sldMk cId="3533008425" sldId="351"/>
            <ac:spMk id="6" creationId="{4B4DE7B5-BE59-3402-7636-79333E80B0F2}"/>
          </ac:spMkLst>
        </pc:spChg>
        <pc:spChg chg="add del mod">
          <ac:chgData name="Mohammed Faizan" userId="a4da9054cc82119c" providerId="Windows Live" clId="Web-{B04535F3-A168-4B60-96B2-3E0A19B391E5}" dt="2023-09-18T06:21:58.334" v="10"/>
          <ac:spMkLst>
            <pc:docMk/>
            <pc:sldMk cId="3533008425" sldId="351"/>
            <ac:spMk id="7" creationId="{6C6CCF30-AB7F-9918-4EF9-EED14F363228}"/>
          </ac:spMkLst>
        </pc:spChg>
        <pc:picChg chg="add del mod ord">
          <ac:chgData name="Mohammed Faizan" userId="a4da9054cc82119c" providerId="Windows Live" clId="Web-{B04535F3-A168-4B60-96B2-3E0A19B391E5}" dt="2023-09-18T06:21:24.879" v="9"/>
          <ac:picMkLst>
            <pc:docMk/>
            <pc:sldMk cId="3533008425" sldId="351"/>
            <ac:picMk id="4" creationId="{00AC8764-C0E2-7B41-2DB5-8FC0244B7F8D}"/>
          </ac:picMkLst>
        </pc:picChg>
        <pc:picChg chg="del">
          <ac:chgData name="Mohammed Faizan" userId="a4da9054cc82119c" providerId="Windows Live" clId="Web-{B04535F3-A168-4B60-96B2-3E0A19B391E5}" dt="2023-09-18T06:21:11.004" v="2"/>
          <ac:picMkLst>
            <pc:docMk/>
            <pc:sldMk cId="3533008425" sldId="351"/>
            <ac:picMk id="8" creationId="{DBD8F7B6-F400-3014-1464-4BC0CBC0A298}"/>
          </ac:picMkLst>
        </pc:picChg>
        <pc:picChg chg="add mod ord">
          <ac:chgData name="Mohammed Faizan" userId="a4da9054cc82119c" providerId="Windows Live" clId="Web-{B04535F3-A168-4B60-96B2-3E0A19B391E5}" dt="2023-09-18T06:22:24.898" v="16"/>
          <ac:picMkLst>
            <pc:docMk/>
            <pc:sldMk cId="3533008425" sldId="351"/>
            <ac:picMk id="9" creationId="{53483F99-162F-BD0E-B82C-1A05E07538BA}"/>
          </ac:picMkLst>
        </pc:picChg>
      </pc:sldChg>
      <pc:sldChg chg="addSp delSp modSp">
        <pc:chgData name="Mohammed Faizan" userId="a4da9054cc82119c" providerId="Windows Live" clId="Web-{B04535F3-A168-4B60-96B2-3E0A19B391E5}" dt="2023-09-18T07:30:38.784" v="142" actId="20577"/>
        <pc:sldMkLst>
          <pc:docMk/>
          <pc:sldMk cId="467590933" sldId="355"/>
        </pc:sldMkLst>
        <pc:spChg chg="mod">
          <ac:chgData name="Mohammed Faizan" userId="a4da9054cc82119c" providerId="Windows Live" clId="Web-{B04535F3-A168-4B60-96B2-3E0A19B391E5}" dt="2023-09-18T07:17:20.770" v="22" actId="20577"/>
          <ac:spMkLst>
            <pc:docMk/>
            <pc:sldMk cId="467590933" sldId="355"/>
            <ac:spMk id="3" creationId="{DC762C40-79F8-2F0F-FEC1-D07A50B37A4D}"/>
          </ac:spMkLst>
        </pc:spChg>
        <pc:spChg chg="add mod">
          <ac:chgData name="Mohammed Faizan" userId="a4da9054cc82119c" providerId="Windows Live" clId="Web-{B04535F3-A168-4B60-96B2-3E0A19B391E5}" dt="2023-09-18T07:30:38.784" v="142" actId="20577"/>
          <ac:spMkLst>
            <pc:docMk/>
            <pc:sldMk cId="467590933" sldId="355"/>
            <ac:spMk id="4" creationId="{D7C1DCFE-43C9-31D0-C5D8-92AF6EDCDF4E}"/>
          </ac:spMkLst>
        </pc:spChg>
        <pc:picChg chg="add mod">
          <ac:chgData name="Mohammed Faizan" userId="a4da9054cc82119c" providerId="Windows Live" clId="Web-{B04535F3-A168-4B60-96B2-3E0A19B391E5}" dt="2023-09-18T06:22:57.603" v="19" actId="1076"/>
          <ac:picMkLst>
            <pc:docMk/>
            <pc:sldMk cId="467590933" sldId="355"/>
            <ac:picMk id="5" creationId="{95E352C4-750E-FAFD-23FF-6482761D3E56}"/>
          </ac:picMkLst>
        </pc:picChg>
        <pc:picChg chg="del">
          <ac:chgData name="Mohammed Faizan" userId="a4da9054cc82119c" providerId="Windows Live" clId="Web-{B04535F3-A168-4B60-96B2-3E0A19B391E5}" dt="2023-09-18T06:22:44.837" v="17"/>
          <ac:picMkLst>
            <pc:docMk/>
            <pc:sldMk cId="467590933" sldId="355"/>
            <ac:picMk id="6" creationId="{62EE81EB-3967-5251-D665-93BB59D0639C}"/>
          </ac:picMkLst>
        </pc:picChg>
      </pc:sldChg>
      <pc:sldChg chg="del">
        <pc:chgData name="Mohammed Faizan" userId="a4da9054cc82119c" providerId="Windows Live" clId="Web-{B04535F3-A168-4B60-96B2-3E0A19B391E5}" dt="2023-09-18T06:14:37.186" v="1"/>
        <pc:sldMkLst>
          <pc:docMk/>
          <pc:sldMk cId="3380208432" sldId="356"/>
        </pc:sldMkLst>
      </pc:sldChg>
      <pc:sldChg chg="del">
        <pc:chgData name="Mohammed Faizan" userId="a4da9054cc82119c" providerId="Windows Live" clId="Web-{B04535F3-A168-4B60-96B2-3E0A19B391E5}" dt="2023-09-18T06:14:34.358" v="0"/>
        <pc:sldMkLst>
          <pc:docMk/>
          <pc:sldMk cId="2690542960" sldId="357"/>
        </pc:sldMkLst>
      </pc:sldChg>
      <pc:sldChg chg="modSp ord">
        <pc:chgData name="Mohammed Faizan" userId="a4da9054cc82119c" providerId="Windows Live" clId="Web-{B04535F3-A168-4B60-96B2-3E0A19B391E5}" dt="2023-09-18T07:21:40.430" v="79" actId="20577"/>
        <pc:sldMkLst>
          <pc:docMk/>
          <pc:sldMk cId="3367107135" sldId="358"/>
        </pc:sldMkLst>
        <pc:spChg chg="mod">
          <ac:chgData name="Mohammed Faizan" userId="a4da9054cc82119c" providerId="Windows Live" clId="Web-{B04535F3-A168-4B60-96B2-3E0A19B391E5}" dt="2023-09-18T07:21:40.430" v="79" actId="20577"/>
          <ac:spMkLst>
            <pc:docMk/>
            <pc:sldMk cId="3367107135" sldId="358"/>
            <ac:spMk id="4" creationId="{4732995E-1B0C-37E5-BCD7-9B40DA4FDB0A}"/>
          </ac:spMkLst>
        </pc:spChg>
      </pc:sldChg>
      <pc:sldChg chg="ord">
        <pc:chgData name="Mohammed Faizan" userId="a4da9054cc82119c" providerId="Windows Live" clId="Web-{B04535F3-A168-4B60-96B2-3E0A19B391E5}" dt="2023-09-18T06:27:22.070" v="20"/>
        <pc:sldMkLst>
          <pc:docMk/>
          <pc:sldMk cId="466105044" sldId="359"/>
        </pc:sldMkLst>
      </pc:sldChg>
    </pc:docChg>
  </pc:docChgLst>
  <pc:docChgLst>
    <pc:chgData name="Mohammed Faizan" userId="a4da9054cc82119c" providerId="Windows Live" clId="Web-{3D59A695-25A9-4C3E-8623-4386571B1E3C}"/>
    <pc:docChg chg="addSld delSld modSld sldOrd">
      <pc:chgData name="Mohammed Faizan" userId="a4da9054cc82119c" providerId="Windows Live" clId="Web-{3D59A695-25A9-4C3E-8623-4386571B1E3C}" dt="2023-10-23T08:59:53.624" v="457" actId="20577"/>
      <pc:docMkLst>
        <pc:docMk/>
      </pc:docMkLst>
      <pc:sldChg chg="modSp">
        <pc:chgData name="Mohammed Faizan" userId="a4da9054cc82119c" providerId="Windows Live" clId="Web-{3D59A695-25A9-4C3E-8623-4386571B1E3C}" dt="2023-10-23T07:05:49.193" v="1" actId="20577"/>
        <pc:sldMkLst>
          <pc:docMk/>
          <pc:sldMk cId="20319242" sldId="338"/>
        </pc:sldMkLst>
        <pc:spChg chg="mod">
          <ac:chgData name="Mohammed Faizan" userId="a4da9054cc82119c" providerId="Windows Live" clId="Web-{3D59A695-25A9-4C3E-8623-4386571B1E3C}" dt="2023-10-23T07:05:49.193" v="1" actId="20577"/>
          <ac:spMkLst>
            <pc:docMk/>
            <pc:sldMk cId="20319242" sldId="338"/>
            <ac:spMk id="4" creationId="{00000000-0000-0000-0000-000000000000}"/>
          </ac:spMkLst>
        </pc:spChg>
      </pc:sldChg>
      <pc:sldChg chg="ord">
        <pc:chgData name="Mohammed Faizan" userId="a4da9054cc82119c" providerId="Windows Live" clId="Web-{3D59A695-25A9-4C3E-8623-4386571B1E3C}" dt="2023-10-23T07:18:11.731" v="168"/>
        <pc:sldMkLst>
          <pc:docMk/>
          <pc:sldMk cId="3533008425" sldId="351"/>
        </pc:sldMkLst>
      </pc:sldChg>
      <pc:sldChg chg="ord">
        <pc:chgData name="Mohammed Faizan" userId="a4da9054cc82119c" providerId="Windows Live" clId="Web-{3D59A695-25A9-4C3E-8623-4386571B1E3C}" dt="2023-10-23T07:06:07.569" v="6"/>
        <pc:sldMkLst>
          <pc:docMk/>
          <pc:sldMk cId="3583107469" sldId="360"/>
        </pc:sldMkLst>
      </pc:sldChg>
      <pc:sldChg chg="ord">
        <pc:chgData name="Mohammed Faizan" userId="a4da9054cc82119c" providerId="Windows Live" clId="Web-{3D59A695-25A9-4C3E-8623-4386571B1E3C}" dt="2023-10-23T07:06:02.975" v="3"/>
        <pc:sldMkLst>
          <pc:docMk/>
          <pc:sldMk cId="2042647519" sldId="362"/>
        </pc:sldMkLst>
      </pc:sldChg>
      <pc:sldChg chg="ord">
        <pc:chgData name="Mohammed Faizan" userId="a4da9054cc82119c" providerId="Windows Live" clId="Web-{3D59A695-25A9-4C3E-8623-4386571B1E3C}" dt="2023-10-23T07:18:05.277" v="166"/>
        <pc:sldMkLst>
          <pc:docMk/>
          <pc:sldMk cId="4035914150" sldId="363"/>
        </pc:sldMkLst>
      </pc:sldChg>
      <pc:sldChg chg="ord">
        <pc:chgData name="Mohammed Faizan" userId="a4da9054cc82119c" providerId="Windows Live" clId="Web-{3D59A695-25A9-4C3E-8623-4386571B1E3C}" dt="2023-10-23T07:06:06.194" v="5"/>
        <pc:sldMkLst>
          <pc:docMk/>
          <pc:sldMk cId="1287210698" sldId="364"/>
        </pc:sldMkLst>
      </pc:sldChg>
      <pc:sldChg chg="addSp modSp">
        <pc:chgData name="Mohammed Faizan" userId="a4da9054cc82119c" providerId="Windows Live" clId="Web-{3D59A695-25A9-4C3E-8623-4386571B1E3C}" dt="2023-10-23T07:17:51.026" v="165" actId="20577"/>
        <pc:sldMkLst>
          <pc:docMk/>
          <pc:sldMk cId="3837194229" sldId="365"/>
        </pc:sldMkLst>
        <pc:spChg chg="mod">
          <ac:chgData name="Mohammed Faizan" userId="a4da9054cc82119c" providerId="Windows Live" clId="Web-{3D59A695-25A9-4C3E-8623-4386571B1E3C}" dt="2023-10-23T07:06:28.008" v="11" actId="20577"/>
          <ac:spMkLst>
            <pc:docMk/>
            <pc:sldMk cId="3837194229" sldId="365"/>
            <ac:spMk id="2" creationId="{AA467B8C-28B5-1C8A-C2C9-4DD98B4CEB77}"/>
          </ac:spMkLst>
        </pc:spChg>
        <pc:spChg chg="add mod">
          <ac:chgData name="Mohammed Faizan" userId="a4da9054cc82119c" providerId="Windows Live" clId="Web-{3D59A695-25A9-4C3E-8623-4386571B1E3C}" dt="2023-10-23T07:17:51.026" v="165" actId="20577"/>
          <ac:spMkLst>
            <pc:docMk/>
            <pc:sldMk cId="3837194229" sldId="365"/>
            <ac:spMk id="3" creationId="{839C7F3C-173F-40C3-2E91-99499FBE4DA9}"/>
          </ac:spMkLst>
        </pc:spChg>
      </pc:sldChg>
      <pc:sldChg chg="addSp modSp ord">
        <pc:chgData name="Mohammed Faizan" userId="a4da9054cc82119c" providerId="Windows Live" clId="Web-{3D59A695-25A9-4C3E-8623-4386571B1E3C}" dt="2023-10-23T08:59:53.624" v="457" actId="20577"/>
        <pc:sldMkLst>
          <pc:docMk/>
          <pc:sldMk cId="1344518965" sldId="366"/>
        </pc:sldMkLst>
        <pc:spChg chg="mod">
          <ac:chgData name="Mohammed Faizan" userId="a4da9054cc82119c" providerId="Windows Live" clId="Web-{3D59A695-25A9-4C3E-8623-4386571B1E3C}" dt="2023-10-23T07:27:26.083" v="181" actId="20577"/>
          <ac:spMkLst>
            <pc:docMk/>
            <pc:sldMk cId="1344518965" sldId="366"/>
            <ac:spMk id="2" creationId="{832C2582-8796-6108-6070-1EFB36EB730B}"/>
          </ac:spMkLst>
        </pc:spChg>
        <pc:spChg chg="mod">
          <ac:chgData name="Mohammed Faizan" userId="a4da9054cc82119c" providerId="Windows Live" clId="Web-{3D59A695-25A9-4C3E-8623-4386571B1E3C}" dt="2023-10-23T07:18:16.325" v="169" actId="20577"/>
          <ac:spMkLst>
            <pc:docMk/>
            <pc:sldMk cId="1344518965" sldId="366"/>
            <ac:spMk id="3" creationId="{D4782695-20B8-8DD4-7F1E-4369116ABA9D}"/>
          </ac:spMkLst>
        </pc:spChg>
        <pc:spChg chg="add mod">
          <ac:chgData name="Mohammed Faizan" userId="a4da9054cc82119c" providerId="Windows Live" clId="Web-{3D59A695-25A9-4C3E-8623-4386571B1E3C}" dt="2023-10-23T08:59:53.624" v="457" actId="20577"/>
          <ac:spMkLst>
            <pc:docMk/>
            <pc:sldMk cId="1344518965" sldId="366"/>
            <ac:spMk id="4" creationId="{8550F6F6-C0C9-9FDF-CCE1-6102CFFE3CE1}"/>
          </ac:spMkLst>
        </pc:spChg>
      </pc:sldChg>
      <pc:sldChg chg="add replId">
        <pc:chgData name="Mohammed Faizan" userId="a4da9054cc82119c" providerId="Windows Live" clId="Web-{3D59A695-25A9-4C3E-8623-4386571B1E3C}" dt="2023-10-23T07:18:24.935" v="172"/>
        <pc:sldMkLst>
          <pc:docMk/>
          <pc:sldMk cId="283004854" sldId="367"/>
        </pc:sldMkLst>
      </pc:sldChg>
      <pc:sldChg chg="add del replId">
        <pc:chgData name="Mohammed Faizan" userId="a4da9054cc82119c" providerId="Windows Live" clId="Web-{3D59A695-25A9-4C3E-8623-4386571B1E3C}" dt="2023-10-23T07:29:16.372" v="182"/>
        <pc:sldMkLst>
          <pc:docMk/>
          <pc:sldMk cId="1363841608" sldId="368"/>
        </pc:sldMkLst>
      </pc:sldChg>
    </pc:docChg>
  </pc:docChgLst>
  <pc:docChgLst>
    <pc:chgData name="Mohammed Faizan" userId="a4da9054cc82119c" providerId="Windows Live" clId="Web-{6ADDB296-F18C-4BD5-A275-ECDFED5832A9}"/>
    <pc:docChg chg="addSld delSld modSld sldOrd">
      <pc:chgData name="Mohammed Faizan" userId="a4da9054cc82119c" providerId="Windows Live" clId="Web-{6ADDB296-F18C-4BD5-A275-ECDFED5832A9}" dt="2023-11-02T09:01:48.736" v="52" actId="20577"/>
      <pc:docMkLst>
        <pc:docMk/>
      </pc:docMkLst>
      <pc:sldChg chg="modSp">
        <pc:chgData name="Mohammed Faizan" userId="a4da9054cc82119c" providerId="Windows Live" clId="Web-{6ADDB296-F18C-4BD5-A275-ECDFED5832A9}" dt="2023-11-02T08:33:13.388" v="8" actId="20577"/>
        <pc:sldMkLst>
          <pc:docMk/>
          <pc:sldMk cId="20319242" sldId="338"/>
        </pc:sldMkLst>
        <pc:spChg chg="mod">
          <ac:chgData name="Mohammed Faizan" userId="a4da9054cc82119c" providerId="Windows Live" clId="Web-{6ADDB296-F18C-4BD5-A275-ECDFED5832A9}" dt="2023-11-02T08:33:13.388" v="8" actId="20577"/>
          <ac:spMkLst>
            <pc:docMk/>
            <pc:sldMk cId="20319242" sldId="338"/>
            <ac:spMk id="4" creationId="{00000000-0000-0000-0000-000000000000}"/>
          </ac:spMkLst>
        </pc:spChg>
      </pc:sldChg>
      <pc:sldChg chg="del">
        <pc:chgData name="Mohammed Faizan" userId="a4da9054cc82119c" providerId="Windows Live" clId="Web-{6ADDB296-F18C-4BD5-A275-ECDFED5832A9}" dt="2023-11-02T08:32:47.919" v="0"/>
        <pc:sldMkLst>
          <pc:docMk/>
          <pc:sldMk cId="3837194229" sldId="365"/>
        </pc:sldMkLst>
      </pc:sldChg>
      <pc:sldChg chg="addSp modSp ord">
        <pc:chgData name="Mohammed Faizan" userId="a4da9054cc82119c" providerId="Windows Live" clId="Web-{6ADDB296-F18C-4BD5-A275-ECDFED5832A9}" dt="2023-11-02T09:01:48.736" v="52" actId="20577"/>
        <pc:sldMkLst>
          <pc:docMk/>
          <pc:sldMk cId="283004854" sldId="367"/>
        </pc:sldMkLst>
        <pc:spChg chg="mod">
          <ac:chgData name="Mohammed Faizan" userId="a4da9054cc82119c" providerId="Windows Live" clId="Web-{6ADDB296-F18C-4BD5-A275-ECDFED5832A9}" dt="2023-11-02T08:48:42.400" v="26" actId="20577"/>
          <ac:spMkLst>
            <pc:docMk/>
            <pc:sldMk cId="283004854" sldId="367"/>
            <ac:spMk id="2" creationId="{832C2582-8796-6108-6070-1EFB36EB730B}"/>
          </ac:spMkLst>
        </pc:spChg>
        <pc:spChg chg="add mod">
          <ac:chgData name="Mohammed Faizan" userId="a4da9054cc82119c" providerId="Windows Live" clId="Web-{6ADDB296-F18C-4BD5-A275-ECDFED5832A9}" dt="2023-11-02T09:01:48.736" v="52" actId="20577"/>
          <ac:spMkLst>
            <pc:docMk/>
            <pc:sldMk cId="283004854" sldId="367"/>
            <ac:spMk id="4" creationId="{218E88A3-E046-880F-1A9E-EB9B3F9C3CB3}"/>
          </ac:spMkLst>
        </pc:spChg>
      </pc:sldChg>
      <pc:sldChg chg="addSp modSp add replId">
        <pc:chgData name="Mohammed Faizan" userId="a4da9054cc82119c" providerId="Windows Live" clId="Web-{6ADDB296-F18C-4BD5-A275-ECDFED5832A9}" dt="2023-11-02T08:56:27.039" v="31" actId="20577"/>
        <pc:sldMkLst>
          <pc:docMk/>
          <pc:sldMk cId="2605171970" sldId="368"/>
        </pc:sldMkLst>
        <pc:spChg chg="mod">
          <ac:chgData name="Mohammed Faizan" userId="a4da9054cc82119c" providerId="Windows Live" clId="Web-{6ADDB296-F18C-4BD5-A275-ECDFED5832A9}" dt="2023-11-02T08:56:27.039" v="31" actId="20577"/>
          <ac:spMkLst>
            <pc:docMk/>
            <pc:sldMk cId="2605171970" sldId="368"/>
            <ac:spMk id="2" creationId="{832C2582-8796-6108-6070-1EFB36EB730B}"/>
          </ac:spMkLst>
        </pc:spChg>
        <pc:picChg chg="add mod">
          <ac:chgData name="Mohammed Faizan" userId="a4da9054cc82119c" providerId="Windows Live" clId="Web-{6ADDB296-F18C-4BD5-A275-ECDFED5832A9}" dt="2023-11-02T08:48:13.524" v="17" actId="14100"/>
          <ac:picMkLst>
            <pc:docMk/>
            <pc:sldMk cId="2605171970" sldId="368"/>
            <ac:picMk id="4" creationId="{F1A632FE-EBA0-8693-D857-DAB8C58EC559}"/>
          </ac:picMkLst>
        </pc:picChg>
        <pc:picChg chg="add mod">
          <ac:chgData name="Mohammed Faizan" userId="a4da9054cc82119c" providerId="Windows Live" clId="Web-{6ADDB296-F18C-4BD5-A275-ECDFED5832A9}" dt="2023-11-02T08:48:09.681" v="15" actId="1076"/>
          <ac:picMkLst>
            <pc:docMk/>
            <pc:sldMk cId="2605171970" sldId="368"/>
            <ac:picMk id="5" creationId="{A43F8A64-AC58-12A4-16DE-9C75A9AA7435}"/>
          </ac:picMkLst>
        </pc:picChg>
      </pc:sldChg>
    </pc:docChg>
  </pc:docChgLst>
  <pc:docChgLst>
    <pc:chgData name="Mohammed Faizan" userId="a4da9054cc82119c" providerId="Windows Live" clId="Web-{DDBB9F5C-3918-4480-AA8D-1ABD0EABB85F}"/>
    <pc:docChg chg="modSld">
      <pc:chgData name="Mohammed Faizan" userId="a4da9054cc82119c" providerId="Windows Live" clId="Web-{DDBB9F5C-3918-4480-AA8D-1ABD0EABB85F}" dt="2023-09-08T14:05:52.702" v="2" actId="20577"/>
      <pc:docMkLst>
        <pc:docMk/>
      </pc:docMkLst>
      <pc:sldChg chg="modSp">
        <pc:chgData name="Mohammed Faizan" userId="a4da9054cc82119c" providerId="Windows Live" clId="Web-{DDBB9F5C-3918-4480-AA8D-1ABD0EABB85F}" dt="2023-09-08T14:05:52.702" v="2" actId="20577"/>
        <pc:sldMkLst>
          <pc:docMk/>
          <pc:sldMk cId="3533008425" sldId="351"/>
        </pc:sldMkLst>
        <pc:spChg chg="mod">
          <ac:chgData name="Mohammed Faizan" userId="a4da9054cc82119c" providerId="Windows Live" clId="Web-{DDBB9F5C-3918-4480-AA8D-1ABD0EABB85F}" dt="2023-09-08T14:05:52.702" v="2" actId="20577"/>
          <ac:spMkLst>
            <pc:docMk/>
            <pc:sldMk cId="3533008425" sldId="351"/>
            <ac:spMk id="3" creationId="{DB16B7C1-6F3A-22AC-AA69-C52E93EEE36C}"/>
          </ac:spMkLst>
        </pc:spChg>
      </pc:sldChg>
    </pc:docChg>
  </pc:docChgLst>
  <pc:docChgLst>
    <pc:chgData name="Mohammed Faizan" userId="a4da9054cc82119c" providerId="Windows Live" clId="Web-{EE5659B0-C495-4155-8B9B-9C3FB7EFDD6D}"/>
    <pc:docChg chg="modSld">
      <pc:chgData name="Mohammed Faizan" userId="a4da9054cc82119c" providerId="Windows Live" clId="Web-{EE5659B0-C495-4155-8B9B-9C3FB7EFDD6D}" dt="2023-08-28T08:02:57.995" v="13" actId="20577"/>
      <pc:docMkLst>
        <pc:docMk/>
      </pc:docMkLst>
      <pc:sldChg chg="modSp">
        <pc:chgData name="Mohammed Faizan" userId="a4da9054cc82119c" providerId="Windows Live" clId="Web-{EE5659B0-C495-4155-8B9B-9C3FB7EFDD6D}" dt="2023-08-28T08:02:57.995" v="13" actId="20577"/>
        <pc:sldMkLst>
          <pc:docMk/>
          <pc:sldMk cId="563872404" sldId="352"/>
        </pc:sldMkLst>
        <pc:spChg chg="mod">
          <ac:chgData name="Mohammed Faizan" userId="a4da9054cc82119c" providerId="Windows Live" clId="Web-{EE5659B0-C495-4155-8B9B-9C3FB7EFDD6D}" dt="2023-08-28T08:02:57.995" v="13" actId="20577"/>
          <ac:spMkLst>
            <pc:docMk/>
            <pc:sldMk cId="563872404" sldId="352"/>
            <ac:spMk id="3" creationId="{DC762C40-79F8-2F0F-FEC1-D07A50B37A4D}"/>
          </ac:spMkLst>
        </pc:spChg>
      </pc:sldChg>
    </pc:docChg>
  </pc:docChgLst>
  <pc:docChgLst>
    <pc:chgData name="Mohammed Faizan" userId="a4da9054cc82119c" providerId="Windows Live" clId="Web-{66715B65-9247-4A53-8CA6-43B8D978EEE3}"/>
    <pc:docChg chg="addSld delSld modSld sldOrd">
      <pc:chgData name="Mohammed Faizan" userId="a4da9054cc82119c" providerId="Windows Live" clId="Web-{66715B65-9247-4A53-8CA6-43B8D978EEE3}" dt="2023-08-27T21:07:47.541" v="839"/>
      <pc:docMkLst>
        <pc:docMk/>
      </pc:docMkLst>
      <pc:sldChg chg="del">
        <pc:chgData name="Mohammed Faizan" userId="a4da9054cc82119c" providerId="Windows Live" clId="Web-{66715B65-9247-4A53-8CA6-43B8D978EEE3}" dt="2023-08-27T17:47:30.479" v="0"/>
        <pc:sldMkLst>
          <pc:docMk/>
          <pc:sldMk cId="3735034485" sldId="330"/>
        </pc:sldMkLst>
      </pc:sldChg>
      <pc:sldChg chg="ord">
        <pc:chgData name="Mohammed Faizan" userId="a4da9054cc82119c" providerId="Windows Live" clId="Web-{66715B65-9247-4A53-8CA6-43B8D978EEE3}" dt="2023-08-27T19:52:18.493" v="45"/>
        <pc:sldMkLst>
          <pc:docMk/>
          <pc:sldMk cId="3196883390" sldId="333"/>
        </pc:sldMkLst>
      </pc:sldChg>
      <pc:sldChg chg="modSp">
        <pc:chgData name="Mohammed Faizan" userId="a4da9054cc82119c" providerId="Windows Live" clId="Web-{66715B65-9247-4A53-8CA6-43B8D978EEE3}" dt="2023-08-27T17:55:51.026" v="10" actId="20577"/>
        <pc:sldMkLst>
          <pc:docMk/>
          <pc:sldMk cId="20319242" sldId="338"/>
        </pc:sldMkLst>
        <pc:spChg chg="mod">
          <ac:chgData name="Mohammed Faizan" userId="a4da9054cc82119c" providerId="Windows Live" clId="Web-{66715B65-9247-4A53-8CA6-43B8D978EEE3}" dt="2023-08-27T17:55:51.026" v="10" actId="20577"/>
          <ac:spMkLst>
            <pc:docMk/>
            <pc:sldMk cId="20319242" sldId="338"/>
            <ac:spMk id="4" creationId="{00000000-0000-0000-0000-000000000000}"/>
          </ac:spMkLst>
        </pc:spChg>
        <pc:spChg chg="mod">
          <ac:chgData name="Mohammed Faizan" userId="a4da9054cc82119c" providerId="Windows Live" clId="Web-{66715B65-9247-4A53-8CA6-43B8D978EEE3}" dt="2023-08-27T17:54:30.227" v="9" actId="20577"/>
          <ac:spMkLst>
            <pc:docMk/>
            <pc:sldMk cId="20319242" sldId="338"/>
            <ac:spMk id="7" creationId="{00000000-0000-0000-0000-000000000000}"/>
          </ac:spMkLst>
        </pc:spChg>
      </pc:sldChg>
      <pc:sldChg chg="addSp delSp modSp ord">
        <pc:chgData name="Mohammed Faizan" userId="a4da9054cc82119c" providerId="Windows Live" clId="Web-{66715B65-9247-4A53-8CA6-43B8D978EEE3}" dt="2023-08-27T20:00:59.287" v="104"/>
        <pc:sldMkLst>
          <pc:docMk/>
          <pc:sldMk cId="3533008425" sldId="351"/>
        </pc:sldMkLst>
        <pc:spChg chg="add del mod">
          <ac:chgData name="Mohammed Faizan" userId="a4da9054cc82119c" providerId="Windows Live" clId="Web-{66715B65-9247-4A53-8CA6-43B8D978EEE3}" dt="2023-08-27T19:44:23.653" v="12"/>
          <ac:spMkLst>
            <pc:docMk/>
            <pc:sldMk cId="3533008425" sldId="351"/>
            <ac:spMk id="5" creationId="{CAB8E8F2-182D-3C79-0B6F-638B4DECC428}"/>
          </ac:spMkLst>
        </pc:spChg>
        <pc:spChg chg="add del mod">
          <ac:chgData name="Mohammed Faizan" userId="a4da9054cc82119c" providerId="Windows Live" clId="Web-{66715B65-9247-4A53-8CA6-43B8D978EEE3}" dt="2023-08-27T19:44:34.840" v="14"/>
          <ac:spMkLst>
            <pc:docMk/>
            <pc:sldMk cId="3533008425" sldId="351"/>
            <ac:spMk id="8" creationId="{A44087F5-2E0F-6C06-DF56-A9C36F33B4BE}"/>
          </ac:spMkLst>
        </pc:spChg>
        <pc:spChg chg="add del mod">
          <ac:chgData name="Mohammed Faizan" userId="a4da9054cc82119c" providerId="Windows Live" clId="Web-{66715B65-9247-4A53-8CA6-43B8D978EEE3}" dt="2023-08-27T19:45:10.485" v="19"/>
          <ac:spMkLst>
            <pc:docMk/>
            <pc:sldMk cId="3533008425" sldId="351"/>
            <ac:spMk id="11" creationId="{E823CF7B-8648-5C60-89B7-0A13A3DC07E8}"/>
          </ac:spMkLst>
        </pc:spChg>
        <pc:spChg chg="add del mod">
          <ac:chgData name="Mohammed Faizan" userId="a4da9054cc82119c" providerId="Windows Live" clId="Web-{66715B65-9247-4A53-8CA6-43B8D978EEE3}" dt="2023-08-27T19:45:36.110" v="24"/>
          <ac:spMkLst>
            <pc:docMk/>
            <pc:sldMk cId="3533008425" sldId="351"/>
            <ac:spMk id="14" creationId="{89AFD707-3121-5C06-D75F-3799E5164BCD}"/>
          </ac:spMkLst>
        </pc:spChg>
        <pc:spChg chg="add del mod">
          <ac:chgData name="Mohammed Faizan" userId="a4da9054cc82119c" providerId="Windows Live" clId="Web-{66715B65-9247-4A53-8CA6-43B8D978EEE3}" dt="2023-08-27T19:46:12.908" v="28"/>
          <ac:spMkLst>
            <pc:docMk/>
            <pc:sldMk cId="3533008425" sldId="351"/>
            <ac:spMk id="17" creationId="{20848C54-578A-F37F-C21E-B11C0BCFC075}"/>
          </ac:spMkLst>
        </pc:spChg>
        <pc:spChg chg="add del mod">
          <ac:chgData name="Mohammed Faizan" userId="a4da9054cc82119c" providerId="Windows Live" clId="Web-{66715B65-9247-4A53-8CA6-43B8D978EEE3}" dt="2023-08-27T19:46:22.221" v="30"/>
          <ac:spMkLst>
            <pc:docMk/>
            <pc:sldMk cId="3533008425" sldId="351"/>
            <ac:spMk id="20" creationId="{C1E46DA8-E037-3DDC-A570-81CD443A465E}"/>
          </ac:spMkLst>
        </pc:spChg>
        <pc:spChg chg="add del mod">
          <ac:chgData name="Mohammed Faizan" userId="a4da9054cc82119c" providerId="Windows Live" clId="Web-{66715B65-9247-4A53-8CA6-43B8D978EEE3}" dt="2023-08-27T19:46:41.924" v="32"/>
          <ac:spMkLst>
            <pc:docMk/>
            <pc:sldMk cId="3533008425" sldId="351"/>
            <ac:spMk id="23" creationId="{884BD538-2CB8-9BD9-3B88-18B9647C52BE}"/>
          </ac:spMkLst>
        </pc:spChg>
        <pc:spChg chg="add del mod">
          <ac:chgData name="Mohammed Faizan" userId="a4da9054cc82119c" providerId="Windows Live" clId="Web-{66715B65-9247-4A53-8CA6-43B8D978EEE3}" dt="2023-08-27T19:49:14.990" v="35"/>
          <ac:spMkLst>
            <pc:docMk/>
            <pc:sldMk cId="3533008425" sldId="351"/>
            <ac:spMk id="26" creationId="{59CAF88A-79A2-3E60-F178-EE27600DDB1C}"/>
          </ac:spMkLst>
        </pc:spChg>
        <pc:spChg chg="add del mod">
          <ac:chgData name="Mohammed Faizan" userId="a4da9054cc82119c" providerId="Windows Live" clId="Web-{66715B65-9247-4A53-8CA6-43B8D978EEE3}" dt="2023-08-27T19:50:13.663" v="39"/>
          <ac:spMkLst>
            <pc:docMk/>
            <pc:sldMk cId="3533008425" sldId="351"/>
            <ac:spMk id="29" creationId="{13B77130-879D-E76E-0D0E-E1033FF2A5AF}"/>
          </ac:spMkLst>
        </pc:spChg>
        <pc:spChg chg="add del mod">
          <ac:chgData name="Mohammed Faizan" userId="a4da9054cc82119c" providerId="Windows Live" clId="Web-{66715B65-9247-4A53-8CA6-43B8D978EEE3}" dt="2023-08-27T19:51:07.679" v="43"/>
          <ac:spMkLst>
            <pc:docMk/>
            <pc:sldMk cId="3533008425" sldId="351"/>
            <ac:spMk id="32" creationId="{BC544914-7452-16B9-B545-E6EBDEA87938}"/>
          </ac:spMkLst>
        </pc:spChg>
        <pc:picChg chg="del">
          <ac:chgData name="Mohammed Faizan" userId="a4da9054cc82119c" providerId="Windows Live" clId="Web-{66715B65-9247-4A53-8CA6-43B8D978EEE3}" dt="2023-08-27T19:44:18.481" v="11"/>
          <ac:picMkLst>
            <pc:docMk/>
            <pc:sldMk cId="3533008425" sldId="351"/>
            <ac:picMk id="4" creationId="{BBC37921-7914-BA39-21FA-59194B6D25C5}"/>
          </ac:picMkLst>
        </pc:picChg>
        <pc:picChg chg="add del mod ord">
          <ac:chgData name="Mohammed Faizan" userId="a4da9054cc82119c" providerId="Windows Live" clId="Web-{66715B65-9247-4A53-8CA6-43B8D978EEE3}" dt="2023-08-27T19:44:30.153" v="13"/>
          <ac:picMkLst>
            <pc:docMk/>
            <pc:sldMk cId="3533008425" sldId="351"/>
            <ac:picMk id="6" creationId="{A1CFC2FF-C113-8E0D-1933-BA7A8D74EA1C}"/>
          </ac:picMkLst>
        </pc:picChg>
        <pc:picChg chg="add del mod ord">
          <ac:chgData name="Mohammed Faizan" userId="a4da9054cc82119c" providerId="Windows Live" clId="Web-{66715B65-9247-4A53-8CA6-43B8D978EEE3}" dt="2023-08-27T19:45:05.250" v="18"/>
          <ac:picMkLst>
            <pc:docMk/>
            <pc:sldMk cId="3533008425" sldId="351"/>
            <ac:picMk id="9" creationId="{3C51B122-0074-A68D-BBB3-10446BCFEACB}"/>
          </ac:picMkLst>
        </pc:picChg>
        <pc:picChg chg="add del mod ord">
          <ac:chgData name="Mohammed Faizan" userId="a4da9054cc82119c" providerId="Windows Live" clId="Web-{66715B65-9247-4A53-8CA6-43B8D978EEE3}" dt="2023-08-27T19:45:26.266" v="23"/>
          <ac:picMkLst>
            <pc:docMk/>
            <pc:sldMk cId="3533008425" sldId="351"/>
            <ac:picMk id="12" creationId="{954E2311-F3C3-E658-A0A1-AD74BC2C736D}"/>
          </ac:picMkLst>
        </pc:picChg>
        <pc:picChg chg="add del mod ord">
          <ac:chgData name="Mohammed Faizan" userId="a4da9054cc82119c" providerId="Windows Live" clId="Web-{66715B65-9247-4A53-8CA6-43B8D978EEE3}" dt="2023-08-27T19:45:54.439" v="27"/>
          <ac:picMkLst>
            <pc:docMk/>
            <pc:sldMk cId="3533008425" sldId="351"/>
            <ac:picMk id="15" creationId="{5826F65F-B97C-968F-1BF0-E85B8A337C34}"/>
          </ac:picMkLst>
        </pc:picChg>
        <pc:picChg chg="add del mod ord">
          <ac:chgData name="Mohammed Faizan" userId="a4da9054cc82119c" providerId="Windows Live" clId="Web-{66715B65-9247-4A53-8CA6-43B8D978EEE3}" dt="2023-08-27T19:46:14.564" v="29"/>
          <ac:picMkLst>
            <pc:docMk/>
            <pc:sldMk cId="3533008425" sldId="351"/>
            <ac:picMk id="18" creationId="{65CD6757-5119-4FA4-D9BD-87F39F6C9CCB}"/>
          </ac:picMkLst>
        </pc:picChg>
        <pc:picChg chg="add del mod ord">
          <ac:chgData name="Mohammed Faizan" userId="a4da9054cc82119c" providerId="Windows Live" clId="Web-{66715B65-9247-4A53-8CA6-43B8D978EEE3}" dt="2023-08-27T19:46:25.268" v="31"/>
          <ac:picMkLst>
            <pc:docMk/>
            <pc:sldMk cId="3533008425" sldId="351"/>
            <ac:picMk id="21" creationId="{67252A15-09E8-6285-9BC7-54778A0B020C}"/>
          </ac:picMkLst>
        </pc:picChg>
        <pc:picChg chg="add del mod ord">
          <ac:chgData name="Mohammed Faizan" userId="a4da9054cc82119c" providerId="Windows Live" clId="Web-{66715B65-9247-4A53-8CA6-43B8D978EEE3}" dt="2023-08-27T19:49:09.677" v="34"/>
          <ac:picMkLst>
            <pc:docMk/>
            <pc:sldMk cId="3533008425" sldId="351"/>
            <ac:picMk id="24" creationId="{9C582666-41F9-B4ED-1AD0-72B53B083B7E}"/>
          </ac:picMkLst>
        </pc:picChg>
        <pc:picChg chg="add del mod ord">
          <ac:chgData name="Mohammed Faizan" userId="a4da9054cc82119c" providerId="Windows Live" clId="Web-{66715B65-9247-4A53-8CA6-43B8D978EEE3}" dt="2023-08-27T19:50:07.397" v="38"/>
          <ac:picMkLst>
            <pc:docMk/>
            <pc:sldMk cId="3533008425" sldId="351"/>
            <ac:picMk id="27" creationId="{61B17D48-7C0F-7D44-9637-FF5BFD05035B}"/>
          </ac:picMkLst>
        </pc:picChg>
        <pc:picChg chg="add del mod ord">
          <ac:chgData name="Mohammed Faizan" userId="a4da9054cc82119c" providerId="Windows Live" clId="Web-{66715B65-9247-4A53-8CA6-43B8D978EEE3}" dt="2023-08-27T19:50:45.741" v="42"/>
          <ac:picMkLst>
            <pc:docMk/>
            <pc:sldMk cId="3533008425" sldId="351"/>
            <ac:picMk id="30" creationId="{81BFBFD1-89A4-0FF8-B566-812069B4EF0E}"/>
          </ac:picMkLst>
        </pc:picChg>
        <pc:picChg chg="add mod ord">
          <ac:chgData name="Mohammed Faizan" userId="a4da9054cc82119c" providerId="Windows Live" clId="Web-{66715B65-9247-4A53-8CA6-43B8D978EEE3}" dt="2023-08-27T19:56:23.951" v="88" actId="14100"/>
          <ac:picMkLst>
            <pc:docMk/>
            <pc:sldMk cId="3533008425" sldId="351"/>
            <ac:picMk id="33" creationId="{BCDECD6C-3F47-1CA6-D8B2-B70B937628BA}"/>
          </ac:picMkLst>
        </pc:picChg>
      </pc:sldChg>
      <pc:sldChg chg="modSp ord">
        <pc:chgData name="Mohammed Faizan" userId="a4da9054cc82119c" providerId="Windows Live" clId="Web-{66715B65-9247-4A53-8CA6-43B8D978EEE3}" dt="2023-08-27T20:55:01.258" v="696" actId="20577"/>
        <pc:sldMkLst>
          <pc:docMk/>
          <pc:sldMk cId="563872404" sldId="352"/>
        </pc:sldMkLst>
        <pc:spChg chg="mod">
          <ac:chgData name="Mohammed Faizan" userId="a4da9054cc82119c" providerId="Windows Live" clId="Web-{66715B65-9247-4A53-8CA6-43B8D978EEE3}" dt="2023-08-27T19:52:54.510" v="58" actId="20577"/>
          <ac:spMkLst>
            <pc:docMk/>
            <pc:sldMk cId="563872404" sldId="352"/>
            <ac:spMk id="2" creationId="{3B9D6353-6EAD-0F9A-C4B6-2BC362162B9D}"/>
          </ac:spMkLst>
        </pc:spChg>
        <pc:spChg chg="mod">
          <ac:chgData name="Mohammed Faizan" userId="a4da9054cc82119c" providerId="Windows Live" clId="Web-{66715B65-9247-4A53-8CA6-43B8D978EEE3}" dt="2023-08-27T20:55:01.258" v="696" actId="20577"/>
          <ac:spMkLst>
            <pc:docMk/>
            <pc:sldMk cId="563872404" sldId="352"/>
            <ac:spMk id="3" creationId="{DC762C40-79F8-2F0F-FEC1-D07A50B37A4D}"/>
          </ac:spMkLst>
        </pc:spChg>
      </pc:sldChg>
      <pc:sldChg chg="modSp ord">
        <pc:chgData name="Mohammed Faizan" userId="a4da9054cc82119c" providerId="Windows Live" clId="Web-{66715B65-9247-4A53-8CA6-43B8D978EEE3}" dt="2023-08-27T21:07:03.509" v="838" actId="20577"/>
        <pc:sldMkLst>
          <pc:docMk/>
          <pc:sldMk cId="1944348751" sldId="353"/>
        </pc:sldMkLst>
        <pc:spChg chg="mod">
          <ac:chgData name="Mohammed Faizan" userId="a4da9054cc82119c" providerId="Windows Live" clId="Web-{66715B65-9247-4A53-8CA6-43B8D978EEE3}" dt="2023-08-27T20:48:06.204" v="629" actId="20577"/>
          <ac:spMkLst>
            <pc:docMk/>
            <pc:sldMk cId="1944348751" sldId="353"/>
            <ac:spMk id="2" creationId="{A1564D69-8E8C-C26C-712B-6AEA47F50FDB}"/>
          </ac:spMkLst>
        </pc:spChg>
        <pc:spChg chg="mod">
          <ac:chgData name="Mohammed Faizan" userId="a4da9054cc82119c" providerId="Windows Live" clId="Web-{66715B65-9247-4A53-8CA6-43B8D978EEE3}" dt="2023-08-27T21:07:03.509" v="838" actId="20577"/>
          <ac:spMkLst>
            <pc:docMk/>
            <pc:sldMk cId="1944348751" sldId="353"/>
            <ac:spMk id="3" creationId="{388281DA-07AD-66B0-83E5-887B0E290EAA}"/>
          </ac:spMkLst>
        </pc:spChg>
      </pc:sldChg>
      <pc:sldChg chg="addSp modSp del ord">
        <pc:chgData name="Mohammed Faizan" userId="a4da9054cc82119c" providerId="Windows Live" clId="Web-{66715B65-9247-4A53-8CA6-43B8D978EEE3}" dt="2023-08-27T20:56:34.682" v="709"/>
        <pc:sldMkLst>
          <pc:docMk/>
          <pc:sldMk cId="2706623659" sldId="354"/>
        </pc:sldMkLst>
        <pc:spChg chg="mod">
          <ac:chgData name="Mohammed Faizan" userId="a4da9054cc82119c" providerId="Windows Live" clId="Web-{66715B65-9247-4A53-8CA6-43B8D978EEE3}" dt="2023-08-27T20:56:15.244" v="705" actId="20577"/>
          <ac:spMkLst>
            <pc:docMk/>
            <pc:sldMk cId="2706623659" sldId="354"/>
            <ac:spMk id="2" creationId="{B56F0C2E-1633-B7DF-8164-4AE221E4E331}"/>
          </ac:spMkLst>
        </pc:spChg>
        <pc:spChg chg="mod">
          <ac:chgData name="Mohammed Faizan" userId="a4da9054cc82119c" providerId="Windows Live" clId="Web-{66715B65-9247-4A53-8CA6-43B8D978EEE3}" dt="2023-08-27T20:52:13.536" v="676" actId="20577"/>
          <ac:spMkLst>
            <pc:docMk/>
            <pc:sldMk cId="2706623659" sldId="354"/>
            <ac:spMk id="3" creationId="{41281FBA-ACEE-0D5B-591F-C2E86DCBB3BF}"/>
          </ac:spMkLst>
        </pc:spChg>
        <pc:spChg chg="add mod">
          <ac:chgData name="Mohammed Faizan" userId="a4da9054cc82119c" providerId="Windows Live" clId="Web-{66715B65-9247-4A53-8CA6-43B8D978EEE3}" dt="2023-08-27T20:56:00.760" v="702" actId="20577"/>
          <ac:spMkLst>
            <pc:docMk/>
            <pc:sldMk cId="2706623659" sldId="354"/>
            <ac:spMk id="4" creationId="{588DC205-8A34-E8D6-EF0F-1130CE0D100F}"/>
          </ac:spMkLst>
        </pc:spChg>
      </pc:sldChg>
      <pc:sldChg chg="addSp modSp add ord replId">
        <pc:chgData name="Mohammed Faizan" userId="a4da9054cc82119c" providerId="Windows Live" clId="Web-{66715B65-9247-4A53-8CA6-43B8D978EEE3}" dt="2023-08-27T21:01:13.250" v="753" actId="20577"/>
        <pc:sldMkLst>
          <pc:docMk/>
          <pc:sldMk cId="467590933" sldId="355"/>
        </pc:sldMkLst>
        <pc:spChg chg="mod">
          <ac:chgData name="Mohammed Faizan" userId="a4da9054cc82119c" providerId="Windows Live" clId="Web-{66715B65-9247-4A53-8CA6-43B8D978EEE3}" dt="2023-08-27T20:56:30.073" v="708" actId="20577"/>
          <ac:spMkLst>
            <pc:docMk/>
            <pc:sldMk cId="467590933" sldId="355"/>
            <ac:spMk id="2" creationId="{3B9D6353-6EAD-0F9A-C4B6-2BC362162B9D}"/>
          </ac:spMkLst>
        </pc:spChg>
        <pc:spChg chg="mod">
          <ac:chgData name="Mohammed Faizan" userId="a4da9054cc82119c" providerId="Windows Live" clId="Web-{66715B65-9247-4A53-8CA6-43B8D978EEE3}" dt="2023-08-27T21:01:13.250" v="753" actId="20577"/>
          <ac:spMkLst>
            <pc:docMk/>
            <pc:sldMk cId="467590933" sldId="355"/>
            <ac:spMk id="3" creationId="{DC762C40-79F8-2F0F-FEC1-D07A50B37A4D}"/>
          </ac:spMkLst>
        </pc:spChg>
        <pc:picChg chg="add mod modCrop">
          <ac:chgData name="Mohammed Faizan" userId="a4da9054cc82119c" providerId="Windows Live" clId="Web-{66715B65-9247-4A53-8CA6-43B8D978EEE3}" dt="2023-08-27T21:00:40.765" v="748" actId="1076"/>
          <ac:picMkLst>
            <pc:docMk/>
            <pc:sldMk cId="467590933" sldId="355"/>
            <ac:picMk id="5" creationId="{8DFD05A8-C9DA-C925-E940-61F222AFC252}"/>
          </ac:picMkLst>
        </pc:picChg>
      </pc:sldChg>
      <pc:sldChg chg="modSp new del">
        <pc:chgData name="Mohammed Faizan" userId="a4da9054cc82119c" providerId="Windows Live" clId="Web-{66715B65-9247-4A53-8CA6-43B8D978EEE3}" dt="2023-08-27T20:50:37.378" v="671"/>
        <pc:sldMkLst>
          <pc:docMk/>
          <pc:sldMk cId="3571497926" sldId="355"/>
        </pc:sldMkLst>
        <pc:spChg chg="mod">
          <ac:chgData name="Mohammed Faizan" userId="a4da9054cc82119c" providerId="Windows Live" clId="Web-{66715B65-9247-4A53-8CA6-43B8D978EEE3}" dt="2023-08-27T20:50:34.128" v="670" actId="20577"/>
          <ac:spMkLst>
            <pc:docMk/>
            <pc:sldMk cId="3571497926" sldId="355"/>
            <ac:spMk id="2" creationId="{15B7E27B-9D01-1337-C46E-A789F74E2D1E}"/>
          </ac:spMkLst>
        </pc:spChg>
      </pc:sldChg>
      <pc:sldChg chg="add del ord replId">
        <pc:chgData name="Mohammed Faizan" userId="a4da9054cc82119c" providerId="Windows Live" clId="Web-{66715B65-9247-4A53-8CA6-43B8D978EEE3}" dt="2023-08-27T21:07:47.541" v="839"/>
        <pc:sldMkLst>
          <pc:docMk/>
          <pc:sldMk cId="2409809543" sldId="356"/>
        </pc:sldMkLst>
      </pc:sldChg>
    </pc:docChg>
  </pc:docChgLst>
  <pc:docChgLst>
    <pc:chgData name="Mohammed Faizan" userId="a4da9054cc82119c" providerId="Windows Live" clId="Web-{A0B54376-0101-4FDD-A1A7-9A960E33164A}"/>
    <pc:docChg chg="modSld">
      <pc:chgData name="Mohammed Faizan" userId="a4da9054cc82119c" providerId="Windows Live" clId="Web-{A0B54376-0101-4FDD-A1A7-9A960E33164A}" dt="2023-11-13T08:15:31.366" v="2" actId="20577"/>
      <pc:docMkLst>
        <pc:docMk/>
      </pc:docMkLst>
      <pc:sldChg chg="modSp">
        <pc:chgData name="Mohammed Faizan" userId="a4da9054cc82119c" providerId="Windows Live" clId="Web-{A0B54376-0101-4FDD-A1A7-9A960E33164A}" dt="2023-11-13T08:15:31.366" v="2" actId="20577"/>
        <pc:sldMkLst>
          <pc:docMk/>
          <pc:sldMk cId="283004854" sldId="367"/>
        </pc:sldMkLst>
        <pc:spChg chg="mod">
          <ac:chgData name="Mohammed Faizan" userId="a4da9054cc82119c" providerId="Windows Live" clId="Web-{A0B54376-0101-4FDD-A1A7-9A960E33164A}" dt="2023-11-13T08:15:31.366" v="2" actId="20577"/>
          <ac:spMkLst>
            <pc:docMk/>
            <pc:sldMk cId="283004854" sldId="367"/>
            <ac:spMk id="4" creationId="{218E88A3-E046-880F-1A9E-EB9B3F9C3CB3}"/>
          </ac:spMkLst>
        </pc:spChg>
      </pc:sldChg>
    </pc:docChg>
  </pc:docChgLst>
  <pc:docChgLst>
    <pc:chgData name="Mohammed Faizan" userId="a4da9054cc82119c" providerId="Windows Live" clId="Web-{C9CE1377-164C-45B2-91A6-77E1F76D6CD6}"/>
    <pc:docChg chg="modSld">
      <pc:chgData name="Mohammed Faizan" userId="a4da9054cc82119c" providerId="Windows Live" clId="Web-{C9CE1377-164C-45B2-91A6-77E1F76D6CD6}" dt="2023-08-16T19:54:22.517" v="3"/>
      <pc:docMkLst>
        <pc:docMk/>
      </pc:docMkLst>
      <pc:sldChg chg="mod modShow">
        <pc:chgData name="Mohammed Faizan" userId="a4da9054cc82119c" providerId="Windows Live" clId="Web-{C9CE1377-164C-45B2-91A6-77E1F76D6CD6}" dt="2023-08-16T19:52:24.451" v="0"/>
        <pc:sldMkLst>
          <pc:docMk/>
          <pc:sldMk cId="3735034485" sldId="330"/>
        </pc:sldMkLst>
      </pc:sldChg>
      <pc:sldChg chg="modSp mod modShow">
        <pc:chgData name="Mohammed Faizan" userId="a4da9054cc82119c" providerId="Windows Live" clId="Web-{C9CE1377-164C-45B2-91A6-77E1F76D6CD6}" dt="2023-08-16T19:54:22.517" v="3"/>
        <pc:sldMkLst>
          <pc:docMk/>
          <pc:sldMk cId="711462465" sldId="331"/>
        </pc:sldMkLst>
        <pc:spChg chg="mod">
          <ac:chgData name="Mohammed Faizan" userId="a4da9054cc82119c" providerId="Windows Live" clId="Web-{C9CE1377-164C-45B2-91A6-77E1F76D6CD6}" dt="2023-08-16T19:53:02.780" v="2" actId="20577"/>
          <ac:spMkLst>
            <pc:docMk/>
            <pc:sldMk cId="711462465" sldId="331"/>
            <ac:spMk id="10" creationId="{00000000-0000-0000-0000-000000000000}"/>
          </ac:spMkLst>
        </pc:spChg>
      </pc:sldChg>
    </pc:docChg>
  </pc:docChgLst>
  <pc:docChgLst>
    <pc:chgData name="Mohammed Faizan" userId="a4da9054cc82119c" providerId="Windows Live" clId="Web-{3E8D80BA-97AA-4FC3-B73E-5C1172AF6A77}"/>
    <pc:docChg chg="addSld delSld modSld">
      <pc:chgData name="Mohammed Faizan" userId="a4da9054cc82119c" providerId="Windows Live" clId="Web-{3E8D80BA-97AA-4FC3-B73E-5C1172AF6A77}" dt="2023-08-17T10:02:03.582" v="175" actId="20577"/>
      <pc:docMkLst>
        <pc:docMk/>
      </pc:docMkLst>
      <pc:sldChg chg="mod modShow">
        <pc:chgData name="Mohammed Faizan" userId="a4da9054cc82119c" providerId="Windows Live" clId="Web-{3E8D80BA-97AA-4FC3-B73E-5C1172AF6A77}" dt="2023-08-17T09:58:45.997" v="169"/>
        <pc:sldMkLst>
          <pc:docMk/>
          <pc:sldMk cId="3196883390" sldId="333"/>
        </pc:sldMkLst>
      </pc:sldChg>
      <pc:sldChg chg="mod modShow">
        <pc:chgData name="Mohammed Faizan" userId="a4da9054cc82119c" providerId="Windows Live" clId="Web-{3E8D80BA-97AA-4FC3-B73E-5C1172AF6A77}" dt="2023-08-17T09:43:22.559" v="17"/>
        <pc:sldMkLst>
          <pc:docMk/>
          <pc:sldMk cId="2239328566" sldId="334"/>
        </pc:sldMkLst>
      </pc:sldChg>
      <pc:sldChg chg="mod modShow">
        <pc:chgData name="Mohammed Faizan" userId="a4da9054cc82119c" providerId="Windows Live" clId="Web-{3E8D80BA-97AA-4FC3-B73E-5C1172AF6A77}" dt="2023-08-17T09:43:22.356" v="14"/>
        <pc:sldMkLst>
          <pc:docMk/>
          <pc:sldMk cId="1296029433" sldId="336"/>
        </pc:sldMkLst>
      </pc:sldChg>
      <pc:sldChg chg="mod modShow">
        <pc:chgData name="Mohammed Faizan" userId="a4da9054cc82119c" providerId="Windows Live" clId="Web-{3E8D80BA-97AA-4FC3-B73E-5C1172AF6A77}" dt="2023-08-17T09:43:22.324" v="13"/>
        <pc:sldMkLst>
          <pc:docMk/>
          <pc:sldMk cId="3887991450" sldId="337"/>
        </pc:sldMkLst>
      </pc:sldChg>
      <pc:sldChg chg="addSp delSp modSp mod modShow">
        <pc:chgData name="Mohammed Faizan" userId="a4da9054cc82119c" providerId="Windows Live" clId="Web-{3E8D80BA-97AA-4FC3-B73E-5C1172AF6A77}" dt="2023-08-17T09:43:26.481" v="20"/>
        <pc:sldMkLst>
          <pc:docMk/>
          <pc:sldMk cId="20319242" sldId="338"/>
        </pc:sldMkLst>
        <pc:spChg chg="mod">
          <ac:chgData name="Mohammed Faizan" userId="a4da9054cc82119c" providerId="Windows Live" clId="Web-{3E8D80BA-97AA-4FC3-B73E-5C1172AF6A77}" dt="2023-08-17T09:42:44.136" v="8"/>
          <ac:spMkLst>
            <pc:docMk/>
            <pc:sldMk cId="20319242" sldId="338"/>
            <ac:spMk id="3" creationId="{00000000-0000-0000-0000-000000000000}"/>
          </ac:spMkLst>
        </pc:spChg>
        <pc:spChg chg="add del mod">
          <ac:chgData name="Mohammed Faizan" userId="a4da9054cc82119c" providerId="Windows Live" clId="Web-{3E8D80BA-97AA-4FC3-B73E-5C1172AF6A77}" dt="2023-08-17T09:42:57.495" v="12" actId="1076"/>
          <ac:spMkLst>
            <pc:docMk/>
            <pc:sldMk cId="20319242" sldId="338"/>
            <ac:spMk id="4" creationId="{00000000-0000-0000-0000-000000000000}"/>
          </ac:spMkLst>
        </pc:spChg>
        <pc:spChg chg="mod">
          <ac:chgData name="Mohammed Faizan" userId="a4da9054cc82119c" providerId="Windows Live" clId="Web-{3E8D80BA-97AA-4FC3-B73E-5C1172AF6A77}" dt="2023-08-17T09:42:35.073" v="6" actId="1076"/>
          <ac:spMkLst>
            <pc:docMk/>
            <pc:sldMk cId="20319242" sldId="338"/>
            <ac:spMk id="7" creationId="{00000000-0000-0000-0000-000000000000}"/>
          </ac:spMkLst>
        </pc:spChg>
        <pc:spChg chg="add del mod">
          <ac:chgData name="Mohammed Faizan" userId="a4da9054cc82119c" providerId="Windows Live" clId="Web-{3E8D80BA-97AA-4FC3-B73E-5C1172AF6A77}" dt="2023-08-17T09:42:56.933" v="11"/>
          <ac:spMkLst>
            <pc:docMk/>
            <pc:sldMk cId="20319242" sldId="338"/>
            <ac:spMk id="8" creationId="{E23D8670-3908-E9AB-63F3-B029D3941E4E}"/>
          </ac:spMkLst>
        </pc:spChg>
      </pc:sldChg>
      <pc:sldChg chg="mod modShow">
        <pc:chgData name="Mohammed Faizan" userId="a4da9054cc82119c" providerId="Windows Live" clId="Web-{3E8D80BA-97AA-4FC3-B73E-5C1172AF6A77}" dt="2023-08-17T09:43:22.449" v="15"/>
        <pc:sldMkLst>
          <pc:docMk/>
          <pc:sldMk cId="1637151452" sldId="349"/>
        </pc:sldMkLst>
      </pc:sldChg>
      <pc:sldChg chg="del mod modShow">
        <pc:chgData name="Mohammed Faizan" userId="a4da9054cc82119c" providerId="Windows Live" clId="Web-{3E8D80BA-97AA-4FC3-B73E-5C1172AF6A77}" dt="2023-08-17T09:58:36.715" v="168"/>
        <pc:sldMkLst>
          <pc:docMk/>
          <pc:sldMk cId="3963847388" sldId="350"/>
        </pc:sldMkLst>
      </pc:sldChg>
      <pc:sldChg chg="addSp delSp modSp new">
        <pc:chgData name="Mohammed Faizan" userId="a4da9054cc82119c" providerId="Windows Live" clId="Web-{3E8D80BA-97AA-4FC3-B73E-5C1172AF6A77}" dt="2023-08-17T09:45:01.453" v="31" actId="20577"/>
        <pc:sldMkLst>
          <pc:docMk/>
          <pc:sldMk cId="3533008425" sldId="351"/>
        </pc:sldMkLst>
        <pc:spChg chg="mod">
          <ac:chgData name="Mohammed Faizan" userId="a4da9054cc82119c" providerId="Windows Live" clId="Web-{3E8D80BA-97AA-4FC3-B73E-5C1172AF6A77}" dt="2023-08-17T09:45:01.453" v="31" actId="20577"/>
          <ac:spMkLst>
            <pc:docMk/>
            <pc:sldMk cId="3533008425" sldId="351"/>
            <ac:spMk id="2" creationId="{987F253B-8E01-DDF4-5F20-A6F9E56E6F58}"/>
          </ac:spMkLst>
        </pc:spChg>
        <pc:spChg chg="del">
          <ac:chgData name="Mohammed Faizan" userId="a4da9054cc82119c" providerId="Windows Live" clId="Web-{3E8D80BA-97AA-4FC3-B73E-5C1172AF6A77}" dt="2023-08-17T09:44:22.061" v="22"/>
          <ac:spMkLst>
            <pc:docMk/>
            <pc:sldMk cId="3533008425" sldId="351"/>
            <ac:spMk id="3" creationId="{F3F02D69-C210-1A8A-4A56-069C2D4D5583}"/>
          </ac:spMkLst>
        </pc:spChg>
        <pc:picChg chg="add mod ord">
          <ac:chgData name="Mohammed Faizan" userId="a4da9054cc82119c" providerId="Windows Live" clId="Web-{3E8D80BA-97AA-4FC3-B73E-5C1172AF6A77}" dt="2023-08-17T09:44:36.546" v="25" actId="14100"/>
          <ac:picMkLst>
            <pc:docMk/>
            <pc:sldMk cId="3533008425" sldId="351"/>
            <ac:picMk id="4" creationId="{BBC37921-7914-BA39-21FA-59194B6D25C5}"/>
          </ac:picMkLst>
        </pc:picChg>
      </pc:sldChg>
      <pc:sldChg chg="modSp new">
        <pc:chgData name="Mohammed Faizan" userId="a4da9054cc82119c" providerId="Windows Live" clId="Web-{3E8D80BA-97AA-4FC3-B73E-5C1172AF6A77}" dt="2023-08-17T09:58:30.715" v="167" actId="20577"/>
        <pc:sldMkLst>
          <pc:docMk/>
          <pc:sldMk cId="563872404" sldId="352"/>
        </pc:sldMkLst>
        <pc:spChg chg="mod">
          <ac:chgData name="Mohammed Faizan" userId="a4da9054cc82119c" providerId="Windows Live" clId="Web-{3E8D80BA-97AA-4FC3-B73E-5C1172AF6A77}" dt="2023-08-17T09:45:12.875" v="36" actId="20577"/>
          <ac:spMkLst>
            <pc:docMk/>
            <pc:sldMk cId="563872404" sldId="352"/>
            <ac:spMk id="2" creationId="{3B9D6353-6EAD-0F9A-C4B6-2BC362162B9D}"/>
          </ac:spMkLst>
        </pc:spChg>
        <pc:spChg chg="mod">
          <ac:chgData name="Mohammed Faizan" userId="a4da9054cc82119c" providerId="Windows Live" clId="Web-{3E8D80BA-97AA-4FC3-B73E-5C1172AF6A77}" dt="2023-08-17T09:58:30.715" v="167" actId="20577"/>
          <ac:spMkLst>
            <pc:docMk/>
            <pc:sldMk cId="563872404" sldId="352"/>
            <ac:spMk id="3" creationId="{DC762C40-79F8-2F0F-FEC1-D07A50B37A4D}"/>
          </ac:spMkLst>
        </pc:spChg>
      </pc:sldChg>
      <pc:sldChg chg="modSp new">
        <pc:chgData name="Mohammed Faizan" userId="a4da9054cc82119c" providerId="Windows Live" clId="Web-{3E8D80BA-97AA-4FC3-B73E-5C1172AF6A77}" dt="2023-08-17T09:55:11.083" v="103" actId="20577"/>
        <pc:sldMkLst>
          <pc:docMk/>
          <pc:sldMk cId="1944348751" sldId="353"/>
        </pc:sldMkLst>
        <pc:spChg chg="mod">
          <ac:chgData name="Mohammed Faizan" userId="a4da9054cc82119c" providerId="Windows Live" clId="Web-{3E8D80BA-97AA-4FC3-B73E-5C1172AF6A77}" dt="2023-08-17T09:52:30.593" v="72" actId="20577"/>
          <ac:spMkLst>
            <pc:docMk/>
            <pc:sldMk cId="1944348751" sldId="353"/>
            <ac:spMk id="2" creationId="{A1564D69-8E8C-C26C-712B-6AEA47F50FDB}"/>
          </ac:spMkLst>
        </pc:spChg>
        <pc:spChg chg="mod">
          <ac:chgData name="Mohammed Faizan" userId="a4da9054cc82119c" providerId="Windows Live" clId="Web-{3E8D80BA-97AA-4FC3-B73E-5C1172AF6A77}" dt="2023-08-17T09:55:11.083" v="103" actId="20577"/>
          <ac:spMkLst>
            <pc:docMk/>
            <pc:sldMk cId="1944348751" sldId="353"/>
            <ac:spMk id="3" creationId="{388281DA-07AD-66B0-83E5-887B0E290EAA}"/>
          </ac:spMkLst>
        </pc:spChg>
      </pc:sldChg>
      <pc:sldChg chg="modSp new">
        <pc:chgData name="Mohammed Faizan" userId="a4da9054cc82119c" providerId="Windows Live" clId="Web-{3E8D80BA-97AA-4FC3-B73E-5C1172AF6A77}" dt="2023-08-17T10:02:03.582" v="175" actId="20577"/>
        <pc:sldMkLst>
          <pc:docMk/>
          <pc:sldMk cId="2706623659" sldId="354"/>
        </pc:sldMkLst>
        <pc:spChg chg="mod">
          <ac:chgData name="Mohammed Faizan" userId="a4da9054cc82119c" providerId="Windows Live" clId="Web-{3E8D80BA-97AA-4FC3-B73E-5C1172AF6A77}" dt="2023-08-17T10:00:13.218" v="171" actId="20577"/>
          <ac:spMkLst>
            <pc:docMk/>
            <pc:sldMk cId="2706623659" sldId="354"/>
            <ac:spMk id="2" creationId="{B56F0C2E-1633-B7DF-8164-4AE221E4E331}"/>
          </ac:spMkLst>
        </pc:spChg>
        <pc:spChg chg="mod">
          <ac:chgData name="Mohammed Faizan" userId="a4da9054cc82119c" providerId="Windows Live" clId="Web-{3E8D80BA-97AA-4FC3-B73E-5C1172AF6A77}" dt="2023-08-17T10:02:03.582" v="175" actId="20577"/>
          <ac:spMkLst>
            <pc:docMk/>
            <pc:sldMk cId="2706623659" sldId="354"/>
            <ac:spMk id="3" creationId="{41281FBA-ACEE-0D5B-591F-C2E86DCBB3BF}"/>
          </ac:spMkLst>
        </pc:spChg>
      </pc:sldChg>
    </pc:docChg>
  </pc:docChgLst>
  <pc:docChgLst>
    <pc:chgData name="Mohammed Faizan" userId="a4da9054cc82119c" providerId="Windows Live" clId="Web-{60CC2144-FCBC-4A6B-877F-96F0725C9653}"/>
    <pc:docChg chg="modSld">
      <pc:chgData name="Mohammed Faizan" userId="a4da9054cc82119c" providerId="Windows Live" clId="Web-{60CC2144-FCBC-4A6B-877F-96F0725C9653}" dt="2023-09-16T21:14:08.876" v="49" actId="20577"/>
      <pc:docMkLst>
        <pc:docMk/>
      </pc:docMkLst>
      <pc:sldChg chg="modSp">
        <pc:chgData name="Mohammed Faizan" userId="a4da9054cc82119c" providerId="Windows Live" clId="Web-{60CC2144-FCBC-4A6B-877F-96F0725C9653}" dt="2023-09-16T21:14:08.876" v="49" actId="20577"/>
        <pc:sldMkLst>
          <pc:docMk/>
          <pc:sldMk cId="3367107135" sldId="358"/>
        </pc:sldMkLst>
        <pc:spChg chg="mod">
          <ac:chgData name="Mohammed Faizan" userId="a4da9054cc82119c" providerId="Windows Live" clId="Web-{60CC2144-FCBC-4A6B-877F-96F0725C9653}" dt="2023-09-16T21:13:38.219" v="41" actId="20577"/>
          <ac:spMkLst>
            <pc:docMk/>
            <pc:sldMk cId="3367107135" sldId="358"/>
            <ac:spMk id="3" creationId="{295B3526-A98D-8395-3678-0B0984ED5AF4}"/>
          </ac:spMkLst>
        </pc:spChg>
        <pc:spChg chg="mod">
          <ac:chgData name="Mohammed Faizan" userId="a4da9054cc82119c" providerId="Windows Live" clId="Web-{60CC2144-FCBC-4A6B-877F-96F0725C9653}" dt="2023-09-16T21:14:08.876" v="49" actId="20577"/>
          <ac:spMkLst>
            <pc:docMk/>
            <pc:sldMk cId="3367107135" sldId="358"/>
            <ac:spMk id="4" creationId="{4732995E-1B0C-37E5-BCD7-9B40DA4FDB0A}"/>
          </ac:spMkLst>
        </pc:spChg>
      </pc:sldChg>
    </pc:docChg>
  </pc:docChgLst>
  <pc:docChgLst>
    <pc:chgData name="Mohammed Faizan" userId="a4da9054cc82119c" providerId="Windows Live" clId="Web-{48D73E16-0426-44D1-A5E4-1517EB8468DD}"/>
    <pc:docChg chg="addSld delSld modSld sldOrd">
      <pc:chgData name="Mohammed Faizan" userId="a4da9054cc82119c" providerId="Windows Live" clId="Web-{48D73E16-0426-44D1-A5E4-1517EB8468DD}" dt="2023-10-17T07:48:03.178" v="713" actId="20577"/>
      <pc:docMkLst>
        <pc:docMk/>
      </pc:docMkLst>
      <pc:sldChg chg="modSp">
        <pc:chgData name="Mohammed Faizan" userId="a4da9054cc82119c" providerId="Windows Live" clId="Web-{48D73E16-0426-44D1-A5E4-1517EB8468DD}" dt="2023-10-17T06:25:24.420" v="1" actId="20577"/>
        <pc:sldMkLst>
          <pc:docMk/>
          <pc:sldMk cId="20319242" sldId="338"/>
        </pc:sldMkLst>
        <pc:spChg chg="mod">
          <ac:chgData name="Mohammed Faizan" userId="a4da9054cc82119c" providerId="Windows Live" clId="Web-{48D73E16-0426-44D1-A5E4-1517EB8468DD}" dt="2023-10-17T06:25:24.420" v="1" actId="20577"/>
          <ac:spMkLst>
            <pc:docMk/>
            <pc:sldMk cId="20319242" sldId="338"/>
            <ac:spMk id="4" creationId="{00000000-0000-0000-0000-000000000000}"/>
          </ac:spMkLst>
        </pc:spChg>
      </pc:sldChg>
      <pc:sldChg chg="modSp ord">
        <pc:chgData name="Mohammed Faizan" userId="a4da9054cc82119c" providerId="Windows Live" clId="Web-{48D73E16-0426-44D1-A5E4-1517EB8468DD}" dt="2023-10-17T07:48:03.178" v="713" actId="20577"/>
        <pc:sldMkLst>
          <pc:docMk/>
          <pc:sldMk cId="3533008425" sldId="351"/>
        </pc:sldMkLst>
        <pc:spChg chg="mod">
          <ac:chgData name="Mohammed Faizan" userId="a4da9054cc82119c" providerId="Windows Live" clId="Web-{48D73E16-0426-44D1-A5E4-1517EB8468DD}" dt="2023-10-17T07:33:09.532" v="590" actId="20577"/>
          <ac:spMkLst>
            <pc:docMk/>
            <pc:sldMk cId="3533008425" sldId="351"/>
            <ac:spMk id="2" creationId="{987F253B-8E01-DDF4-5F20-A6F9E56E6F58}"/>
          </ac:spMkLst>
        </pc:spChg>
        <pc:spChg chg="mod">
          <ac:chgData name="Mohammed Faizan" userId="a4da9054cc82119c" providerId="Windows Live" clId="Web-{48D73E16-0426-44D1-A5E4-1517EB8468DD}" dt="2023-10-17T07:48:03.178" v="713" actId="20577"/>
          <ac:spMkLst>
            <pc:docMk/>
            <pc:sldMk cId="3533008425" sldId="351"/>
            <ac:spMk id="3" creationId="{DB16B7C1-6F3A-22AC-AA69-C52E93EEE36C}"/>
          </ac:spMkLst>
        </pc:spChg>
      </pc:sldChg>
      <pc:sldChg chg="del">
        <pc:chgData name="Mohammed Faizan" userId="a4da9054cc82119c" providerId="Windows Live" clId="Web-{48D73E16-0426-44D1-A5E4-1517EB8468DD}" dt="2023-10-17T06:25:32.717" v="3"/>
        <pc:sldMkLst>
          <pc:docMk/>
          <pc:sldMk cId="467590933" sldId="355"/>
        </pc:sldMkLst>
      </pc:sldChg>
      <pc:sldChg chg="del">
        <pc:chgData name="Mohammed Faizan" userId="a4da9054cc82119c" providerId="Windows Live" clId="Web-{48D73E16-0426-44D1-A5E4-1517EB8468DD}" dt="2023-10-17T06:25:31.233" v="2"/>
        <pc:sldMkLst>
          <pc:docMk/>
          <pc:sldMk cId="3066109590" sldId="360"/>
        </pc:sldMkLst>
      </pc:sldChg>
      <pc:sldChg chg="addSp modSp new ord">
        <pc:chgData name="Mohammed Faizan" userId="a4da9054cc82119c" providerId="Windows Live" clId="Web-{48D73E16-0426-44D1-A5E4-1517EB8468DD}" dt="2023-10-17T07:45:56.909" v="698" actId="20577"/>
        <pc:sldMkLst>
          <pc:docMk/>
          <pc:sldMk cId="3583107469" sldId="360"/>
        </pc:sldMkLst>
        <pc:spChg chg="mod">
          <ac:chgData name="Mohammed Faizan" userId="a4da9054cc82119c" providerId="Windows Live" clId="Web-{48D73E16-0426-44D1-A5E4-1517EB8468DD}" dt="2023-10-17T07:45:56.909" v="698" actId="20577"/>
          <ac:spMkLst>
            <pc:docMk/>
            <pc:sldMk cId="3583107469" sldId="360"/>
            <ac:spMk id="2" creationId="{D5B697FB-444D-D8DC-ED24-A81B30F29477}"/>
          </ac:spMkLst>
        </pc:spChg>
        <pc:graphicFrameChg chg="add mod modGraphic">
          <ac:chgData name="Mohammed Faizan" userId="a4da9054cc82119c" providerId="Windows Live" clId="Web-{48D73E16-0426-44D1-A5E4-1517EB8468DD}" dt="2023-10-17T07:10:57.063" v="364"/>
          <ac:graphicFrameMkLst>
            <pc:docMk/>
            <pc:sldMk cId="3583107469" sldId="360"/>
            <ac:graphicFrameMk id="3" creationId="{DF28FDCC-C194-A5BC-D7F2-27E9B5F16825}"/>
          </ac:graphicFrameMkLst>
        </pc:graphicFrameChg>
      </pc:sldChg>
      <pc:sldChg chg="modSp new del">
        <pc:chgData name="Mohammed Faizan" userId="a4da9054cc82119c" providerId="Windows Live" clId="Web-{48D73E16-0426-44D1-A5E4-1517EB8468DD}" dt="2023-10-17T07:39:06.447" v="661"/>
        <pc:sldMkLst>
          <pc:docMk/>
          <pc:sldMk cId="2027989730" sldId="361"/>
        </pc:sldMkLst>
        <pc:spChg chg="mod">
          <ac:chgData name="Mohammed Faizan" userId="a4da9054cc82119c" providerId="Windows Live" clId="Web-{48D73E16-0426-44D1-A5E4-1517EB8468DD}" dt="2023-10-17T06:31:22.335" v="16" actId="20577"/>
          <ac:spMkLst>
            <pc:docMk/>
            <pc:sldMk cId="2027989730" sldId="361"/>
            <ac:spMk id="2" creationId="{3A4C59A2-4F48-3D8B-C288-8A4A2B61FF28}"/>
          </ac:spMkLst>
        </pc:spChg>
      </pc:sldChg>
      <pc:sldChg chg="addSp modSp new ord">
        <pc:chgData name="Mohammed Faizan" userId="a4da9054cc82119c" providerId="Windows Live" clId="Web-{48D73E16-0426-44D1-A5E4-1517EB8468DD}" dt="2023-10-17T07:45:59.331" v="699"/>
        <pc:sldMkLst>
          <pc:docMk/>
          <pc:sldMk cId="2042647519" sldId="362"/>
        </pc:sldMkLst>
        <pc:spChg chg="mod">
          <ac:chgData name="Mohammed Faizan" userId="a4da9054cc82119c" providerId="Windows Live" clId="Web-{48D73E16-0426-44D1-A5E4-1517EB8468DD}" dt="2023-10-17T06:33:29.775" v="21" actId="20577"/>
          <ac:spMkLst>
            <pc:docMk/>
            <pc:sldMk cId="2042647519" sldId="362"/>
            <ac:spMk id="2" creationId="{59CDB3EE-8688-CE33-EDA4-ECF7922FA361}"/>
          </ac:spMkLst>
        </pc:spChg>
        <pc:spChg chg="add mod">
          <ac:chgData name="Mohammed Faizan" userId="a4da9054cc82119c" providerId="Windows Live" clId="Web-{48D73E16-0426-44D1-A5E4-1517EB8468DD}" dt="2023-10-17T06:43:55.790" v="125" actId="20577"/>
          <ac:spMkLst>
            <pc:docMk/>
            <pc:sldMk cId="2042647519" sldId="362"/>
            <ac:spMk id="3" creationId="{D24E2024-FCB9-190F-2A1D-4853CA76F603}"/>
          </ac:spMkLst>
        </pc:spChg>
      </pc:sldChg>
      <pc:sldChg chg="addSp delSp modSp add ord replId">
        <pc:chgData name="Mohammed Faizan" userId="a4da9054cc82119c" providerId="Windows Live" clId="Web-{48D73E16-0426-44D1-A5E4-1517EB8468DD}" dt="2023-10-17T07:46:01.331" v="701"/>
        <pc:sldMkLst>
          <pc:docMk/>
          <pc:sldMk cId="4035914150" sldId="363"/>
        </pc:sldMkLst>
        <pc:spChg chg="mod">
          <ac:chgData name="Mohammed Faizan" userId="a4da9054cc82119c" providerId="Windows Live" clId="Web-{48D73E16-0426-44D1-A5E4-1517EB8468DD}" dt="2023-10-17T07:38:06.680" v="642" actId="1076"/>
          <ac:spMkLst>
            <pc:docMk/>
            <pc:sldMk cId="4035914150" sldId="363"/>
            <ac:spMk id="3" creationId="{F4334251-5A5E-00A9-92EE-2919D67747DA}"/>
          </ac:spMkLst>
        </pc:spChg>
        <pc:spChg chg="add del mod">
          <ac:chgData name="Mohammed Faizan" userId="a4da9054cc82119c" providerId="Windows Live" clId="Web-{48D73E16-0426-44D1-A5E4-1517EB8468DD}" dt="2023-10-17T07:38:13.414" v="646"/>
          <ac:spMkLst>
            <pc:docMk/>
            <pc:sldMk cId="4035914150" sldId="363"/>
            <ac:spMk id="4" creationId="{24946E7B-22C0-F1E0-9648-85D5ED378BFD}"/>
          </ac:spMkLst>
        </pc:spChg>
      </pc:sldChg>
      <pc:sldChg chg="modSp add replId">
        <pc:chgData name="Mohammed Faizan" userId="a4da9054cc82119c" providerId="Windows Live" clId="Web-{48D73E16-0426-44D1-A5E4-1517EB8468DD}" dt="2023-10-17T07:43:07.671" v="693" actId="20577"/>
        <pc:sldMkLst>
          <pc:docMk/>
          <pc:sldMk cId="1287210698" sldId="364"/>
        </pc:sldMkLst>
        <pc:spChg chg="mod">
          <ac:chgData name="Mohammed Faizan" userId="a4da9054cc82119c" providerId="Windows Live" clId="Web-{48D73E16-0426-44D1-A5E4-1517EB8468DD}" dt="2023-10-17T07:43:07.671" v="693" actId="20577"/>
          <ac:spMkLst>
            <pc:docMk/>
            <pc:sldMk cId="1287210698" sldId="364"/>
            <ac:spMk id="2" creationId="{D5B697FB-444D-D8DC-ED24-A81B30F29477}"/>
          </ac:spMkLst>
        </pc:spChg>
        <pc:graphicFrameChg chg="mod modGraphic">
          <ac:chgData name="Mohammed Faizan" userId="a4da9054cc82119c" providerId="Windows Live" clId="Web-{48D73E16-0426-44D1-A5E4-1517EB8468DD}" dt="2023-10-17T07:28:55.776" v="587"/>
          <ac:graphicFrameMkLst>
            <pc:docMk/>
            <pc:sldMk cId="1287210698" sldId="364"/>
            <ac:graphicFrameMk id="3" creationId="{DF28FDCC-C194-A5BC-D7F2-27E9B5F16825}"/>
          </ac:graphicFrameMkLst>
        </pc:graphicFrameChg>
      </pc:sldChg>
      <pc:sldChg chg="new">
        <pc:chgData name="Mohammed Faizan" userId="a4da9054cc82119c" providerId="Windows Live" clId="Web-{48D73E16-0426-44D1-A5E4-1517EB8468DD}" dt="2023-10-17T07:22:01.329" v="461"/>
        <pc:sldMkLst>
          <pc:docMk/>
          <pc:sldMk cId="3837194229" sldId="365"/>
        </pc:sldMkLst>
      </pc:sldChg>
      <pc:sldChg chg="modSp new">
        <pc:chgData name="Mohammed Faizan" userId="a4da9054cc82119c" providerId="Windows Live" clId="Web-{48D73E16-0426-44D1-A5E4-1517EB8468DD}" dt="2023-10-17T07:42:53.155" v="686" actId="20577"/>
        <pc:sldMkLst>
          <pc:docMk/>
          <pc:sldMk cId="1344518965" sldId="366"/>
        </pc:sldMkLst>
        <pc:spChg chg="mod">
          <ac:chgData name="Mohammed Faizan" userId="a4da9054cc82119c" providerId="Windows Live" clId="Web-{48D73E16-0426-44D1-A5E4-1517EB8468DD}" dt="2023-10-17T07:42:48.686" v="684" actId="20577"/>
          <ac:spMkLst>
            <pc:docMk/>
            <pc:sldMk cId="1344518965" sldId="366"/>
            <ac:spMk id="2" creationId="{832C2582-8796-6108-6070-1EFB36EB730B}"/>
          </ac:spMkLst>
        </pc:spChg>
        <pc:spChg chg="mod">
          <ac:chgData name="Mohammed Faizan" userId="a4da9054cc82119c" providerId="Windows Live" clId="Web-{48D73E16-0426-44D1-A5E4-1517EB8468DD}" dt="2023-10-17T07:42:53.155" v="686" actId="20577"/>
          <ac:spMkLst>
            <pc:docMk/>
            <pc:sldMk cId="1344518965" sldId="366"/>
            <ac:spMk id="3" creationId="{D4782695-20B8-8DD4-7F1E-4369116ABA9D}"/>
          </ac:spMkLst>
        </pc:spChg>
      </pc:sldChg>
    </pc:docChg>
  </pc:docChgLst>
  <pc:docChgLst>
    <pc:chgData name="Mohammed Faizan" userId="a4da9054cc82119c" providerId="Windows Live" clId="Web-{F9758ECC-FBA6-4D4B-BC2A-70A67972759C}"/>
    <pc:docChg chg="addSld modSld">
      <pc:chgData name="Mohammed Faizan" userId="a4da9054cc82119c" providerId="Windows Live" clId="Web-{F9758ECC-FBA6-4D4B-BC2A-70A67972759C}" dt="2023-08-17T09:12:08.733" v="14" actId="20577"/>
      <pc:docMkLst>
        <pc:docMk/>
      </pc:docMkLst>
      <pc:sldChg chg="mod modShow">
        <pc:chgData name="Mohammed Faizan" userId="a4da9054cc82119c" providerId="Windows Live" clId="Web-{F9758ECC-FBA6-4D4B-BC2A-70A67972759C}" dt="2023-08-17T09:10:37.215" v="3"/>
        <pc:sldMkLst>
          <pc:docMk/>
          <pc:sldMk cId="4017959531" sldId="332"/>
        </pc:sldMkLst>
      </pc:sldChg>
      <pc:sldChg chg="modSp">
        <pc:chgData name="Mohammed Faizan" userId="a4da9054cc82119c" providerId="Windows Live" clId="Web-{F9758ECC-FBA6-4D4B-BC2A-70A67972759C}" dt="2023-08-17T09:12:08.733" v="14" actId="20577"/>
        <pc:sldMkLst>
          <pc:docMk/>
          <pc:sldMk cId="1296029433" sldId="336"/>
        </pc:sldMkLst>
        <pc:spChg chg="mod">
          <ac:chgData name="Mohammed Faizan" userId="a4da9054cc82119c" providerId="Windows Live" clId="Web-{F9758ECC-FBA6-4D4B-BC2A-70A67972759C}" dt="2023-08-17T09:12:08.733" v="14" actId="20577"/>
          <ac:spMkLst>
            <pc:docMk/>
            <pc:sldMk cId="1296029433" sldId="336"/>
            <ac:spMk id="9" creationId="{00000000-0000-0000-0000-000000000000}"/>
          </ac:spMkLst>
        </pc:spChg>
      </pc:sldChg>
      <pc:sldChg chg="mod modShow">
        <pc:chgData name="Mohammed Faizan" userId="a4da9054cc82119c" providerId="Windows Live" clId="Web-{F9758ECC-FBA6-4D4B-BC2A-70A67972759C}" dt="2023-08-17T09:10:37.121" v="2"/>
        <pc:sldMkLst>
          <pc:docMk/>
          <pc:sldMk cId="2066948344" sldId="341"/>
        </pc:sldMkLst>
      </pc:sldChg>
      <pc:sldChg chg="mod modShow">
        <pc:chgData name="Mohammed Faizan" userId="a4da9054cc82119c" providerId="Windows Live" clId="Web-{F9758ECC-FBA6-4D4B-BC2A-70A67972759C}" dt="2023-08-17T09:10:37.293" v="4"/>
        <pc:sldMkLst>
          <pc:docMk/>
          <pc:sldMk cId="2510604087" sldId="342"/>
        </pc:sldMkLst>
      </pc:sldChg>
      <pc:sldChg chg="mod modShow">
        <pc:chgData name="Mohammed Faizan" userId="a4da9054cc82119c" providerId="Windows Live" clId="Web-{F9758ECC-FBA6-4D4B-BC2A-70A67972759C}" dt="2023-08-17T09:10:36.965" v="0"/>
        <pc:sldMkLst>
          <pc:docMk/>
          <pc:sldMk cId="3301165131" sldId="347"/>
        </pc:sldMkLst>
      </pc:sldChg>
      <pc:sldChg chg="mod modShow">
        <pc:chgData name="Mohammed Faizan" userId="a4da9054cc82119c" providerId="Windows Live" clId="Web-{F9758ECC-FBA6-4D4B-BC2A-70A67972759C}" dt="2023-08-17T09:10:37.043" v="1"/>
        <pc:sldMkLst>
          <pc:docMk/>
          <pc:sldMk cId="1133891326" sldId="348"/>
        </pc:sldMkLst>
      </pc:sldChg>
      <pc:sldChg chg="modSp new">
        <pc:chgData name="Mohammed Faizan" userId="a4da9054cc82119c" providerId="Windows Live" clId="Web-{F9758ECC-FBA6-4D4B-BC2A-70A67972759C}" dt="2023-08-17T09:10:55.716" v="9" actId="20577"/>
        <pc:sldMkLst>
          <pc:docMk/>
          <pc:sldMk cId="3963847388" sldId="350"/>
        </pc:sldMkLst>
        <pc:spChg chg="mod">
          <ac:chgData name="Mohammed Faizan" userId="a4da9054cc82119c" providerId="Windows Live" clId="Web-{F9758ECC-FBA6-4D4B-BC2A-70A67972759C}" dt="2023-08-17T09:10:55.716" v="9" actId="20577"/>
          <ac:spMkLst>
            <pc:docMk/>
            <pc:sldMk cId="3963847388" sldId="350"/>
            <ac:spMk id="3" creationId="{0F856CA1-BD05-7E30-473F-07C2A6F189AF}"/>
          </ac:spMkLst>
        </pc:spChg>
      </pc:sldChg>
    </pc:docChg>
  </pc:docChgLst>
  <pc:docChgLst>
    <pc:chgData name="Mohammed Faizan" userId="a4da9054cc82119c" providerId="Windows Live" clId="Web-{B274E700-9A94-452C-9498-D6E550C09BD1}"/>
    <pc:docChg chg="addSld modSld">
      <pc:chgData name="Mohammed Faizan" userId="a4da9054cc82119c" providerId="Windows Live" clId="Web-{B274E700-9A94-452C-9498-D6E550C09BD1}" dt="2023-11-06T15:41:12.566" v="155" actId="20577"/>
      <pc:docMkLst>
        <pc:docMk/>
      </pc:docMkLst>
      <pc:sldChg chg="addSp delSp modSp">
        <pc:chgData name="Mohammed Faizan" userId="a4da9054cc82119c" providerId="Windows Live" clId="Web-{B274E700-9A94-452C-9498-D6E550C09BD1}" dt="2023-11-06T15:41:12.566" v="155" actId="20577"/>
        <pc:sldMkLst>
          <pc:docMk/>
          <pc:sldMk cId="283004854" sldId="367"/>
        </pc:sldMkLst>
        <pc:spChg chg="mod">
          <ac:chgData name="Mohammed Faizan" userId="a4da9054cc82119c" providerId="Windows Live" clId="Web-{B274E700-9A94-452C-9498-D6E550C09BD1}" dt="2023-11-06T15:41:12.566" v="155" actId="20577"/>
          <ac:spMkLst>
            <pc:docMk/>
            <pc:sldMk cId="283004854" sldId="367"/>
            <ac:spMk id="4" creationId="{218E88A3-E046-880F-1A9E-EB9B3F9C3CB3}"/>
          </ac:spMkLst>
        </pc:spChg>
        <pc:picChg chg="add del mod">
          <ac:chgData name="Mohammed Faizan" userId="a4da9054cc82119c" providerId="Windows Live" clId="Web-{B274E700-9A94-452C-9498-D6E550C09BD1}" dt="2023-11-06T15:16:36.489" v="114"/>
          <ac:picMkLst>
            <pc:docMk/>
            <pc:sldMk cId="283004854" sldId="367"/>
            <ac:picMk id="5" creationId="{DFE7C7A9-84F8-DF2E-8A44-9FB3AFCEACC1}"/>
          </ac:picMkLst>
        </pc:picChg>
      </pc:sldChg>
      <pc:sldChg chg="addSp modSp new">
        <pc:chgData name="Mohammed Faizan" userId="a4da9054cc82119c" providerId="Windows Live" clId="Web-{B274E700-9A94-452C-9498-D6E550C09BD1}" dt="2023-11-06T15:38:33.717" v="142" actId="1076"/>
        <pc:sldMkLst>
          <pc:docMk/>
          <pc:sldMk cId="2997688520" sldId="369"/>
        </pc:sldMkLst>
        <pc:spChg chg="mod">
          <ac:chgData name="Mohammed Faizan" userId="a4da9054cc82119c" providerId="Windows Live" clId="Web-{B274E700-9A94-452C-9498-D6E550C09BD1}" dt="2023-11-06T15:08:19.504" v="21" actId="20577"/>
          <ac:spMkLst>
            <pc:docMk/>
            <pc:sldMk cId="2997688520" sldId="369"/>
            <ac:spMk id="3" creationId="{7CF96136-52AB-658D-33DD-C70A8C9047AE}"/>
          </ac:spMkLst>
        </pc:spChg>
        <pc:picChg chg="add mod">
          <ac:chgData name="Mohammed Faizan" userId="a4da9054cc82119c" providerId="Windows Live" clId="Web-{B274E700-9A94-452C-9498-D6E550C09BD1}" dt="2023-11-06T15:38:33.717" v="142" actId="1076"/>
          <ac:picMkLst>
            <pc:docMk/>
            <pc:sldMk cId="2997688520" sldId="369"/>
            <ac:picMk id="4" creationId="{CCE3798C-D62B-DFC0-02F7-BBD06AA60C34}"/>
          </ac:picMkLst>
        </pc:picChg>
      </pc:sldChg>
      <pc:sldChg chg="new">
        <pc:chgData name="Mohammed Faizan" userId="a4da9054cc82119c" providerId="Windows Live" clId="Web-{B274E700-9A94-452C-9498-D6E550C09BD1}" dt="2023-11-06T15:16:50.958" v="117"/>
        <pc:sldMkLst>
          <pc:docMk/>
          <pc:sldMk cId="3874600929" sldId="370"/>
        </pc:sldMkLst>
      </pc:sldChg>
    </pc:docChg>
  </pc:docChgLst>
  <pc:docChgLst>
    <pc:chgData name="Mohammed Faizan" userId="a4da9054cc82119c" providerId="Windows Live" clId="Web-{E2ED6D94-0FA3-4F68-978A-2C54218DBAFB}"/>
    <pc:docChg chg="addSld modSld sldOrd">
      <pc:chgData name="Mohammed Faizan" userId="a4da9054cc82119c" providerId="Windows Live" clId="Web-{E2ED6D94-0FA3-4F68-978A-2C54218DBAFB}" dt="2023-11-13T08:51:01.749" v="291" actId="20577"/>
      <pc:docMkLst>
        <pc:docMk/>
      </pc:docMkLst>
      <pc:sldChg chg="modSp">
        <pc:chgData name="Mohammed Faizan" userId="a4da9054cc82119c" providerId="Windows Live" clId="Web-{E2ED6D94-0FA3-4F68-978A-2C54218DBAFB}" dt="2023-11-13T08:26:50.295" v="1" actId="20577"/>
        <pc:sldMkLst>
          <pc:docMk/>
          <pc:sldMk cId="20319242" sldId="338"/>
        </pc:sldMkLst>
        <pc:spChg chg="mod">
          <ac:chgData name="Mohammed Faizan" userId="a4da9054cc82119c" providerId="Windows Live" clId="Web-{E2ED6D94-0FA3-4F68-978A-2C54218DBAFB}" dt="2023-11-13T08:26:50.295" v="1" actId="20577"/>
          <ac:spMkLst>
            <pc:docMk/>
            <pc:sldMk cId="20319242" sldId="338"/>
            <ac:spMk id="4" creationId="{00000000-0000-0000-0000-000000000000}"/>
          </ac:spMkLst>
        </pc:spChg>
      </pc:sldChg>
      <pc:sldChg chg="modSp ord">
        <pc:chgData name="Mohammed Faizan" userId="a4da9054cc82119c" providerId="Windows Live" clId="Web-{E2ED6D94-0FA3-4F68-978A-2C54218DBAFB}" dt="2023-11-13T08:50:14.326" v="259" actId="20577"/>
        <pc:sldMkLst>
          <pc:docMk/>
          <pc:sldMk cId="283004854" sldId="367"/>
        </pc:sldMkLst>
        <pc:spChg chg="mod">
          <ac:chgData name="Mohammed Faizan" userId="a4da9054cc82119c" providerId="Windows Live" clId="Web-{E2ED6D94-0FA3-4F68-978A-2C54218DBAFB}" dt="2023-11-13T08:50:14.326" v="259" actId="20577"/>
          <ac:spMkLst>
            <pc:docMk/>
            <pc:sldMk cId="283004854" sldId="367"/>
            <ac:spMk id="4" creationId="{218E88A3-E046-880F-1A9E-EB9B3F9C3CB3}"/>
          </ac:spMkLst>
        </pc:spChg>
      </pc:sldChg>
      <pc:sldChg chg="ord">
        <pc:chgData name="Mohammed Faizan" userId="a4da9054cc82119c" providerId="Windows Live" clId="Web-{E2ED6D94-0FA3-4F68-978A-2C54218DBAFB}" dt="2023-11-13T08:27:11.077" v="2"/>
        <pc:sldMkLst>
          <pc:docMk/>
          <pc:sldMk cId="2997688520" sldId="369"/>
        </pc:sldMkLst>
      </pc:sldChg>
      <pc:sldChg chg="modSp">
        <pc:chgData name="Mohammed Faizan" userId="a4da9054cc82119c" providerId="Windows Live" clId="Web-{E2ED6D94-0FA3-4F68-978A-2C54218DBAFB}" dt="2023-11-13T08:51:01.749" v="291" actId="20577"/>
        <pc:sldMkLst>
          <pc:docMk/>
          <pc:sldMk cId="3874600929" sldId="370"/>
        </pc:sldMkLst>
        <pc:spChg chg="mod">
          <ac:chgData name="Mohammed Faizan" userId="a4da9054cc82119c" providerId="Windows Live" clId="Web-{E2ED6D94-0FA3-4F68-978A-2C54218DBAFB}" dt="2023-11-13T08:41:52.721" v="155" actId="20577"/>
          <ac:spMkLst>
            <pc:docMk/>
            <pc:sldMk cId="3874600929" sldId="370"/>
            <ac:spMk id="2" creationId="{64061A10-ADF4-2A1E-33B8-46741EDB6920}"/>
          </ac:spMkLst>
        </pc:spChg>
        <pc:spChg chg="mod">
          <ac:chgData name="Mohammed Faizan" userId="a4da9054cc82119c" providerId="Windows Live" clId="Web-{E2ED6D94-0FA3-4F68-978A-2C54218DBAFB}" dt="2023-11-13T08:51:01.749" v="291" actId="20577"/>
          <ac:spMkLst>
            <pc:docMk/>
            <pc:sldMk cId="3874600929" sldId="370"/>
            <ac:spMk id="3" creationId="{6F517F5E-DEDB-A2FF-5D09-2CCB76CDDA4C}"/>
          </ac:spMkLst>
        </pc:spChg>
      </pc:sldChg>
      <pc:sldChg chg="new">
        <pc:chgData name="Mohammed Faizan" userId="a4da9054cc82119c" providerId="Windows Live" clId="Web-{E2ED6D94-0FA3-4F68-978A-2C54218DBAFB}" dt="2023-11-13T08:43:56.802" v="173"/>
        <pc:sldMkLst>
          <pc:docMk/>
          <pc:sldMk cId="668210035" sldId="371"/>
        </pc:sldMkLst>
      </pc:sldChg>
    </pc:docChg>
  </pc:docChgLst>
  <pc:docChgLst>
    <pc:chgData name="Mohammed Faizan" userId="a4da9054cc82119c" providerId="Windows Live" clId="Web-{F191A665-E8D6-4C32-8520-134A6621D65D}"/>
    <pc:docChg chg="modSld">
      <pc:chgData name="Mohammed Faizan" userId="a4da9054cc82119c" providerId="Windows Live" clId="Web-{F191A665-E8D6-4C32-8520-134A6621D65D}" dt="2023-09-08T14:02:34.854" v="1" actId="20577"/>
      <pc:docMkLst>
        <pc:docMk/>
      </pc:docMkLst>
      <pc:sldChg chg="modSp">
        <pc:chgData name="Mohammed Faizan" userId="a4da9054cc82119c" providerId="Windows Live" clId="Web-{F191A665-E8D6-4C32-8520-134A6621D65D}" dt="2023-09-08T14:02:34.854" v="1" actId="20577"/>
        <pc:sldMkLst>
          <pc:docMk/>
          <pc:sldMk cId="3533008425" sldId="351"/>
        </pc:sldMkLst>
        <pc:spChg chg="mod">
          <ac:chgData name="Mohammed Faizan" userId="a4da9054cc82119c" providerId="Windows Live" clId="Web-{F191A665-E8D6-4C32-8520-134A6621D65D}" dt="2023-09-08T14:02:34.854" v="1" actId="20577"/>
          <ac:spMkLst>
            <pc:docMk/>
            <pc:sldMk cId="3533008425" sldId="351"/>
            <ac:spMk id="3" creationId="{DB16B7C1-6F3A-22AC-AA69-C52E93EEE36C}"/>
          </ac:spMkLst>
        </pc:spChg>
      </pc:sldChg>
    </pc:docChg>
  </pc:docChgLst>
  <pc:docChgLst>
    <pc:chgData name="Mohammed Faizan" userId="a4da9054cc82119c" providerId="Windows Live" clId="Web-{33253374-AEE8-4706-9A00-B0B471FA9349}"/>
    <pc:docChg chg="addSld modSld sldOrd">
      <pc:chgData name="Mohammed Faizan" userId="a4da9054cc82119c" providerId="Windows Live" clId="Web-{33253374-AEE8-4706-9A00-B0B471FA9349}" dt="2023-09-11T07:41:27.526" v="554"/>
      <pc:docMkLst>
        <pc:docMk/>
      </pc:docMkLst>
      <pc:sldChg chg="modSp">
        <pc:chgData name="Mohammed Faizan" userId="a4da9054cc82119c" providerId="Windows Live" clId="Web-{33253374-AEE8-4706-9A00-B0B471FA9349}" dt="2023-09-11T07:34:05.247" v="522" actId="20577"/>
        <pc:sldMkLst>
          <pc:docMk/>
          <pc:sldMk cId="20319242" sldId="338"/>
        </pc:sldMkLst>
        <pc:spChg chg="mod">
          <ac:chgData name="Mohammed Faizan" userId="a4da9054cc82119c" providerId="Windows Live" clId="Web-{33253374-AEE8-4706-9A00-B0B471FA9349}" dt="2023-09-11T07:34:05.247" v="522" actId="20577"/>
          <ac:spMkLst>
            <pc:docMk/>
            <pc:sldMk cId="20319242" sldId="338"/>
            <ac:spMk id="4" creationId="{00000000-0000-0000-0000-000000000000}"/>
          </ac:spMkLst>
        </pc:spChg>
      </pc:sldChg>
      <pc:sldChg chg="addSp delSp modSp ord">
        <pc:chgData name="Mohammed Faizan" userId="a4da9054cc82119c" providerId="Windows Live" clId="Web-{33253374-AEE8-4706-9A00-B0B471FA9349}" dt="2023-09-11T07:41:23.932" v="553"/>
        <pc:sldMkLst>
          <pc:docMk/>
          <pc:sldMk cId="3533008425" sldId="351"/>
        </pc:sldMkLst>
        <pc:spChg chg="mod">
          <ac:chgData name="Mohammed Faizan" userId="a4da9054cc82119c" providerId="Windows Live" clId="Web-{33253374-AEE8-4706-9A00-B0B471FA9349}" dt="2023-09-11T07:33:36.731" v="518" actId="20577"/>
          <ac:spMkLst>
            <pc:docMk/>
            <pc:sldMk cId="3533008425" sldId="351"/>
            <ac:spMk id="3" creationId="{DB16B7C1-6F3A-22AC-AA69-C52E93EEE36C}"/>
          </ac:spMkLst>
        </pc:spChg>
        <pc:spChg chg="add mod">
          <ac:chgData name="Mohammed Faizan" userId="a4da9054cc82119c" providerId="Windows Live" clId="Web-{33253374-AEE8-4706-9A00-B0B471FA9349}" dt="2023-09-11T07:10:43.315" v="281" actId="14100"/>
          <ac:spMkLst>
            <pc:docMk/>
            <pc:sldMk cId="3533008425" sldId="351"/>
            <ac:spMk id="6" creationId="{4B4DE7B5-BE59-3402-7636-79333E80B0F2}"/>
          </ac:spMkLst>
        </pc:spChg>
        <pc:picChg chg="del">
          <ac:chgData name="Mohammed Faizan" userId="a4da9054cc82119c" providerId="Windows Live" clId="Web-{33253374-AEE8-4706-9A00-B0B471FA9349}" dt="2023-09-11T07:10:15.752" v="276"/>
          <ac:picMkLst>
            <pc:docMk/>
            <pc:sldMk cId="3533008425" sldId="351"/>
            <ac:picMk id="5" creationId="{A584AA5E-7340-C514-BFCC-59E3D017436F}"/>
          </ac:picMkLst>
        </pc:picChg>
        <pc:picChg chg="add mod">
          <ac:chgData name="Mohammed Faizan" userId="a4da9054cc82119c" providerId="Windows Live" clId="Web-{33253374-AEE8-4706-9A00-B0B471FA9349}" dt="2023-09-11T07:10:22.768" v="278" actId="14100"/>
          <ac:picMkLst>
            <pc:docMk/>
            <pc:sldMk cId="3533008425" sldId="351"/>
            <ac:picMk id="8" creationId="{DBD8F7B6-F400-3014-1464-4BC0CBC0A298}"/>
          </ac:picMkLst>
        </pc:picChg>
      </pc:sldChg>
      <pc:sldChg chg="addSp delSp modSp">
        <pc:chgData name="Mohammed Faizan" userId="a4da9054cc82119c" providerId="Windows Live" clId="Web-{33253374-AEE8-4706-9A00-B0B471FA9349}" dt="2023-09-11T07:12:11.927" v="319" actId="20577"/>
        <pc:sldMkLst>
          <pc:docMk/>
          <pc:sldMk cId="467590933" sldId="355"/>
        </pc:sldMkLst>
        <pc:spChg chg="mod">
          <ac:chgData name="Mohammed Faizan" userId="a4da9054cc82119c" providerId="Windows Live" clId="Web-{33253374-AEE8-4706-9A00-B0B471FA9349}" dt="2023-09-11T06:48:26.369" v="24" actId="20577"/>
          <ac:spMkLst>
            <pc:docMk/>
            <pc:sldMk cId="467590933" sldId="355"/>
            <ac:spMk id="2" creationId="{3B9D6353-6EAD-0F9A-C4B6-2BC362162B9D}"/>
          </ac:spMkLst>
        </pc:spChg>
        <pc:spChg chg="mod">
          <ac:chgData name="Mohammed Faizan" userId="a4da9054cc82119c" providerId="Windows Live" clId="Web-{33253374-AEE8-4706-9A00-B0B471FA9349}" dt="2023-09-11T07:12:11.927" v="319" actId="20577"/>
          <ac:spMkLst>
            <pc:docMk/>
            <pc:sldMk cId="467590933" sldId="355"/>
            <ac:spMk id="3" creationId="{DC762C40-79F8-2F0F-FEC1-D07A50B37A4D}"/>
          </ac:spMkLst>
        </pc:spChg>
        <pc:picChg chg="add del mod">
          <ac:chgData name="Mohammed Faizan" userId="a4da9054cc82119c" providerId="Windows Live" clId="Web-{33253374-AEE8-4706-9A00-B0B471FA9349}" dt="2023-09-11T06:46:33.335" v="5"/>
          <ac:picMkLst>
            <pc:docMk/>
            <pc:sldMk cId="467590933" sldId="355"/>
            <ac:picMk id="4" creationId="{0F0668EA-D2B7-32F2-CBED-A5935648C74F}"/>
          </ac:picMkLst>
        </pc:picChg>
        <pc:picChg chg="del">
          <ac:chgData name="Mohammed Faizan" userId="a4da9054cc82119c" providerId="Windows Live" clId="Web-{33253374-AEE8-4706-9A00-B0B471FA9349}" dt="2023-09-11T06:46:19.616" v="0"/>
          <ac:picMkLst>
            <pc:docMk/>
            <pc:sldMk cId="467590933" sldId="355"/>
            <ac:picMk id="5" creationId="{8DFD05A8-C9DA-C925-E940-61F222AFC252}"/>
          </ac:picMkLst>
        </pc:picChg>
        <pc:picChg chg="add mod">
          <ac:chgData name="Mohammed Faizan" userId="a4da9054cc82119c" providerId="Windows Live" clId="Web-{33253374-AEE8-4706-9A00-B0B471FA9349}" dt="2023-09-11T06:48:55.964" v="34" actId="1076"/>
          <ac:picMkLst>
            <pc:docMk/>
            <pc:sldMk cId="467590933" sldId="355"/>
            <ac:picMk id="6" creationId="{62EE81EB-3967-5251-D665-93BB59D0639C}"/>
          </ac:picMkLst>
        </pc:picChg>
      </pc:sldChg>
      <pc:sldChg chg="addSp delSp modSp ord">
        <pc:chgData name="Mohammed Faizan" userId="a4da9054cc82119c" providerId="Windows Live" clId="Web-{33253374-AEE8-4706-9A00-B0B471FA9349}" dt="2023-09-11T07:41:27.526" v="554"/>
        <pc:sldMkLst>
          <pc:docMk/>
          <pc:sldMk cId="3380208432" sldId="356"/>
        </pc:sldMkLst>
        <pc:spChg chg="add del mod">
          <ac:chgData name="Mohammed Faizan" userId="a4da9054cc82119c" providerId="Windows Live" clId="Web-{33253374-AEE8-4706-9A00-B0B471FA9349}" dt="2023-09-11T07:12:46.147" v="323"/>
          <ac:spMkLst>
            <pc:docMk/>
            <pc:sldMk cId="3380208432" sldId="356"/>
            <ac:spMk id="4" creationId="{36EDBEDA-1617-8551-731E-0F5721AEA403}"/>
          </ac:spMkLst>
        </pc:spChg>
        <pc:spChg chg="add mod">
          <ac:chgData name="Mohammed Faizan" userId="a4da9054cc82119c" providerId="Windows Live" clId="Web-{33253374-AEE8-4706-9A00-B0B471FA9349}" dt="2023-09-11T07:14:52.698" v="335" actId="14100"/>
          <ac:spMkLst>
            <pc:docMk/>
            <pc:sldMk cId="3380208432" sldId="356"/>
            <ac:spMk id="6" creationId="{DC7A2D15-4963-7FA2-DFF3-0EC8C3EBD4BF}"/>
          </ac:spMkLst>
        </pc:spChg>
        <pc:picChg chg="add mod ord modCrop">
          <ac:chgData name="Mohammed Faizan" userId="a4da9054cc82119c" providerId="Windows Live" clId="Web-{33253374-AEE8-4706-9A00-B0B471FA9349}" dt="2023-09-11T07:13:40.602" v="325"/>
          <ac:picMkLst>
            <pc:docMk/>
            <pc:sldMk cId="3380208432" sldId="356"/>
            <ac:picMk id="5" creationId="{DAB363C0-71AC-7026-4BD0-5811E95CD646}"/>
          </ac:picMkLst>
        </pc:picChg>
        <pc:picChg chg="del">
          <ac:chgData name="Mohammed Faizan" userId="a4da9054cc82119c" providerId="Windows Live" clId="Web-{33253374-AEE8-4706-9A00-B0B471FA9349}" dt="2023-09-11T07:12:35.100" v="322"/>
          <ac:picMkLst>
            <pc:docMk/>
            <pc:sldMk cId="3380208432" sldId="356"/>
            <ac:picMk id="7" creationId="{21012B43-1868-04C3-7F5A-B2968FB0231F}"/>
          </ac:picMkLst>
        </pc:picChg>
        <pc:picChg chg="del">
          <ac:chgData name="Mohammed Faizan" userId="a4da9054cc82119c" providerId="Windows Live" clId="Web-{33253374-AEE8-4706-9A00-B0B471FA9349}" dt="2023-09-11T07:12:33.443" v="321"/>
          <ac:picMkLst>
            <pc:docMk/>
            <pc:sldMk cId="3380208432" sldId="356"/>
            <ac:picMk id="8" creationId="{996E42DD-629A-06FE-DD95-FAB9F1D0F484}"/>
          </ac:picMkLst>
        </pc:picChg>
      </pc:sldChg>
      <pc:sldChg chg="addSp delSp modSp new">
        <pc:chgData name="Mohammed Faizan" userId="a4da9054cc82119c" providerId="Windows Live" clId="Web-{33253374-AEE8-4706-9A00-B0B471FA9349}" dt="2023-09-11T07:09:46.423" v="275" actId="1076"/>
        <pc:sldMkLst>
          <pc:docMk/>
          <pc:sldMk cId="2690542960" sldId="357"/>
        </pc:sldMkLst>
        <pc:spChg chg="mod">
          <ac:chgData name="Mohammed Faizan" userId="a4da9054cc82119c" providerId="Windows Live" clId="Web-{33253374-AEE8-4706-9A00-B0B471FA9349}" dt="2023-09-11T07:06:59.184" v="196" actId="20577"/>
          <ac:spMkLst>
            <pc:docMk/>
            <pc:sldMk cId="2690542960" sldId="357"/>
            <ac:spMk id="2" creationId="{1E6208C4-48BF-0B4F-6BEF-2E06AB8683C6}"/>
          </ac:spMkLst>
        </pc:spChg>
        <pc:spChg chg="del">
          <ac:chgData name="Mohammed Faizan" userId="a4da9054cc82119c" providerId="Windows Live" clId="Web-{33253374-AEE8-4706-9A00-B0B471FA9349}" dt="2023-09-11T07:06:33.792" v="190"/>
          <ac:spMkLst>
            <pc:docMk/>
            <pc:sldMk cId="2690542960" sldId="357"/>
            <ac:spMk id="3" creationId="{C067775E-68A3-7B00-E601-3F27DA67CBCB}"/>
          </ac:spMkLst>
        </pc:spChg>
        <pc:spChg chg="add mod">
          <ac:chgData name="Mohammed Faizan" userId="a4da9054cc82119c" providerId="Windows Live" clId="Web-{33253374-AEE8-4706-9A00-B0B471FA9349}" dt="2023-09-11T07:09:43.657" v="274" actId="20577"/>
          <ac:spMkLst>
            <pc:docMk/>
            <pc:sldMk cId="2690542960" sldId="357"/>
            <ac:spMk id="5" creationId="{A8A6B8A9-75F7-DCCD-977F-214BE1E217BF}"/>
          </ac:spMkLst>
        </pc:spChg>
        <pc:picChg chg="add mod ord">
          <ac:chgData name="Mohammed Faizan" userId="a4da9054cc82119c" providerId="Windows Live" clId="Web-{33253374-AEE8-4706-9A00-B0B471FA9349}" dt="2023-09-11T07:09:46.423" v="275" actId="1076"/>
          <ac:picMkLst>
            <pc:docMk/>
            <pc:sldMk cId="2690542960" sldId="357"/>
            <ac:picMk id="4" creationId="{009F09F1-7296-79F0-2317-EAC584B1BF61}"/>
          </ac:picMkLst>
        </pc:picChg>
      </pc:sldChg>
      <pc:sldChg chg="addSp modSp new ord">
        <pc:chgData name="Mohammed Faizan" userId="a4da9054cc82119c" providerId="Windows Live" clId="Web-{33253374-AEE8-4706-9A00-B0B471FA9349}" dt="2023-09-11T07:41:16.666" v="551"/>
        <pc:sldMkLst>
          <pc:docMk/>
          <pc:sldMk cId="3367107135" sldId="358"/>
        </pc:sldMkLst>
        <pc:spChg chg="mod">
          <ac:chgData name="Mohammed Faizan" userId="a4da9054cc82119c" providerId="Windows Live" clId="Web-{33253374-AEE8-4706-9A00-B0B471FA9349}" dt="2023-09-11T07:33:42.794" v="519" actId="20577"/>
          <ac:spMkLst>
            <pc:docMk/>
            <pc:sldMk cId="3367107135" sldId="358"/>
            <ac:spMk id="2" creationId="{3AF94D8C-2BDE-55A2-A61F-7B4B22FB7001}"/>
          </ac:spMkLst>
        </pc:spChg>
        <pc:spChg chg="mod">
          <ac:chgData name="Mohammed Faizan" userId="a4da9054cc82119c" providerId="Windows Live" clId="Web-{33253374-AEE8-4706-9A00-B0B471FA9349}" dt="2023-09-11T07:30:17.194" v="489" actId="20577"/>
          <ac:spMkLst>
            <pc:docMk/>
            <pc:sldMk cId="3367107135" sldId="358"/>
            <ac:spMk id="3" creationId="{295B3526-A98D-8395-3678-0B0984ED5AF4}"/>
          </ac:spMkLst>
        </pc:spChg>
        <pc:spChg chg="add mod">
          <ac:chgData name="Mohammed Faizan" userId="a4da9054cc82119c" providerId="Windows Live" clId="Web-{33253374-AEE8-4706-9A00-B0B471FA9349}" dt="2023-09-11T07:31:54.087" v="498" actId="20577"/>
          <ac:spMkLst>
            <pc:docMk/>
            <pc:sldMk cId="3367107135" sldId="358"/>
            <ac:spMk id="4" creationId="{4732995E-1B0C-37E5-BCD7-9B40DA4FDB0A}"/>
          </ac:spMkLst>
        </pc:spChg>
      </pc:sldChg>
      <pc:sldChg chg="addSp delSp modSp new ord">
        <pc:chgData name="Mohammed Faizan" userId="a4da9054cc82119c" providerId="Windows Live" clId="Web-{33253374-AEE8-4706-9A00-B0B471FA9349}" dt="2023-09-11T07:41:18.557" v="552"/>
        <pc:sldMkLst>
          <pc:docMk/>
          <pc:sldMk cId="466105044" sldId="359"/>
        </pc:sldMkLst>
        <pc:spChg chg="mod">
          <ac:chgData name="Mohammed Faizan" userId="a4da9054cc82119c" providerId="Windows Live" clId="Web-{33253374-AEE8-4706-9A00-B0B471FA9349}" dt="2023-09-11T07:41:03.900" v="550" actId="20577"/>
          <ac:spMkLst>
            <pc:docMk/>
            <pc:sldMk cId="466105044" sldId="359"/>
            <ac:spMk id="2" creationId="{570A32FF-2044-93A3-B9CF-F44463D7A7B7}"/>
          </ac:spMkLst>
        </pc:spChg>
        <pc:spChg chg="del">
          <ac:chgData name="Mohammed Faizan" userId="a4da9054cc82119c" providerId="Windows Live" clId="Web-{33253374-AEE8-4706-9A00-B0B471FA9349}" dt="2023-09-11T07:38:00.364" v="532"/>
          <ac:spMkLst>
            <pc:docMk/>
            <pc:sldMk cId="466105044" sldId="359"/>
            <ac:spMk id="3" creationId="{A778FE2A-4D3F-EABE-7F2E-2FD220B32BA2}"/>
          </ac:spMkLst>
        </pc:spChg>
        <pc:picChg chg="add mod ord">
          <ac:chgData name="Mohammed Faizan" userId="a4da9054cc82119c" providerId="Windows Live" clId="Web-{33253374-AEE8-4706-9A00-B0B471FA9349}" dt="2023-09-11T07:38:06.848" v="533" actId="1076"/>
          <ac:picMkLst>
            <pc:docMk/>
            <pc:sldMk cId="466105044" sldId="359"/>
            <ac:picMk id="4" creationId="{E8FE5110-B5BC-CBB1-FC34-34FE92510E7D}"/>
          </ac:picMkLst>
        </pc:picChg>
        <pc:picChg chg="add mod modCrop">
          <ac:chgData name="Mohammed Faizan" userId="a4da9054cc82119c" providerId="Windows Live" clId="Web-{33253374-AEE8-4706-9A00-B0B471FA9349}" dt="2023-09-11T07:39:22.335" v="547"/>
          <ac:picMkLst>
            <pc:docMk/>
            <pc:sldMk cId="466105044" sldId="359"/>
            <ac:picMk id="5" creationId="{995A3776-6DB9-4504-B3B1-D8455BF8901E}"/>
          </ac:picMkLst>
        </pc:picChg>
      </pc:sldChg>
    </pc:docChg>
  </pc:docChgLst>
  <pc:docChgLst>
    <pc:chgData name="Mohammed Faizan" userId="a4da9054cc82119c" providerId="Windows Live" clId="Web-{E15C6FFC-1C9B-4960-B1CC-2CFD31269DEA}"/>
    <pc:docChg chg="addSld delSld modSld">
      <pc:chgData name="Mohammed Faizan" userId="a4da9054cc82119c" providerId="Windows Live" clId="Web-{E15C6FFC-1C9B-4960-B1CC-2CFD31269DEA}" dt="2023-10-04T07:58:11.849" v="104"/>
      <pc:docMkLst>
        <pc:docMk/>
      </pc:docMkLst>
      <pc:sldChg chg="modSp">
        <pc:chgData name="Mohammed Faizan" userId="a4da9054cc82119c" providerId="Windows Live" clId="Web-{E15C6FFC-1C9B-4960-B1CC-2CFD31269DEA}" dt="2023-10-04T07:21:29.179" v="5" actId="20577"/>
        <pc:sldMkLst>
          <pc:docMk/>
          <pc:sldMk cId="20319242" sldId="338"/>
        </pc:sldMkLst>
        <pc:spChg chg="mod">
          <ac:chgData name="Mohammed Faizan" userId="a4da9054cc82119c" providerId="Windows Live" clId="Web-{E15C6FFC-1C9B-4960-B1CC-2CFD31269DEA}" dt="2023-10-04T07:21:29.179" v="5" actId="20577"/>
          <ac:spMkLst>
            <pc:docMk/>
            <pc:sldMk cId="20319242" sldId="338"/>
            <ac:spMk id="4" creationId="{00000000-0000-0000-0000-000000000000}"/>
          </ac:spMkLst>
        </pc:spChg>
      </pc:sldChg>
      <pc:sldChg chg="addSp delSp modSp">
        <pc:chgData name="Mohammed Faizan" userId="a4da9054cc82119c" providerId="Windows Live" clId="Web-{E15C6FFC-1C9B-4960-B1CC-2CFD31269DEA}" dt="2023-10-04T07:56:24.472" v="101" actId="20577"/>
        <pc:sldMkLst>
          <pc:docMk/>
          <pc:sldMk cId="3533008425" sldId="351"/>
        </pc:sldMkLst>
        <pc:spChg chg="mod">
          <ac:chgData name="Mohammed Faizan" userId="a4da9054cc82119c" providerId="Windows Live" clId="Web-{E15C6FFC-1C9B-4960-B1CC-2CFD31269DEA}" dt="2023-10-04T07:34:41.706" v="85" actId="20577"/>
          <ac:spMkLst>
            <pc:docMk/>
            <pc:sldMk cId="3533008425" sldId="351"/>
            <ac:spMk id="2" creationId="{987F253B-8E01-DDF4-5F20-A6F9E56E6F58}"/>
          </ac:spMkLst>
        </pc:spChg>
        <pc:spChg chg="mod">
          <ac:chgData name="Mohammed Faizan" userId="a4da9054cc82119c" providerId="Windows Live" clId="Web-{E15C6FFC-1C9B-4960-B1CC-2CFD31269DEA}" dt="2023-10-04T07:56:24.472" v="101" actId="20577"/>
          <ac:spMkLst>
            <pc:docMk/>
            <pc:sldMk cId="3533008425" sldId="351"/>
            <ac:spMk id="3" creationId="{DB16B7C1-6F3A-22AC-AA69-C52E93EEE36C}"/>
          </ac:spMkLst>
        </pc:spChg>
        <pc:spChg chg="add del mod">
          <ac:chgData name="Mohammed Faizan" userId="a4da9054cc82119c" providerId="Windows Live" clId="Web-{E15C6FFC-1C9B-4960-B1CC-2CFD31269DEA}" dt="2023-10-04T07:23:19.104" v="13"/>
          <ac:spMkLst>
            <pc:docMk/>
            <pc:sldMk cId="3533008425" sldId="351"/>
            <ac:spMk id="5" creationId="{52394468-4DC9-E390-C5FA-96FEEEBB3EA1}"/>
          </ac:spMkLst>
        </pc:spChg>
        <pc:picChg chg="del">
          <ac:chgData name="Mohammed Faizan" userId="a4da9054cc82119c" providerId="Windows Live" clId="Web-{E15C6FFC-1C9B-4960-B1CC-2CFD31269DEA}" dt="2023-10-04T07:21:43.601" v="6"/>
          <ac:picMkLst>
            <pc:docMk/>
            <pc:sldMk cId="3533008425" sldId="351"/>
            <ac:picMk id="6" creationId="{8B233567-8A8D-8CC5-D747-BD0F1656A8D7}"/>
          </ac:picMkLst>
        </pc:picChg>
      </pc:sldChg>
      <pc:sldChg chg="addSp delSp modSp">
        <pc:chgData name="Mohammed Faizan" userId="a4da9054cc82119c" providerId="Windows Live" clId="Web-{E15C6FFC-1C9B-4960-B1CC-2CFD31269DEA}" dt="2023-10-04T07:57:23.301" v="103" actId="20577"/>
        <pc:sldMkLst>
          <pc:docMk/>
          <pc:sldMk cId="467590933" sldId="355"/>
        </pc:sldMkLst>
        <pc:spChg chg="mod">
          <ac:chgData name="Mohammed Faizan" userId="a4da9054cc82119c" providerId="Windows Live" clId="Web-{E15C6FFC-1C9B-4960-B1CC-2CFD31269DEA}" dt="2023-10-04T07:57:23.301" v="103" actId="20577"/>
          <ac:spMkLst>
            <pc:docMk/>
            <pc:sldMk cId="467590933" sldId="355"/>
            <ac:spMk id="4" creationId="{D7C1DCFE-43C9-31D0-C5D8-92AF6EDCDF4E}"/>
          </ac:spMkLst>
        </pc:spChg>
        <pc:picChg chg="add del mod">
          <ac:chgData name="Mohammed Faizan" userId="a4da9054cc82119c" providerId="Windows Live" clId="Web-{E15C6FFC-1C9B-4960-B1CC-2CFD31269DEA}" dt="2023-10-04T07:32:17.513" v="56"/>
          <ac:picMkLst>
            <pc:docMk/>
            <pc:sldMk cId="467590933" sldId="355"/>
            <ac:picMk id="5" creationId="{673E6CF9-8D89-DD5F-924D-B82790B78FEF}"/>
          </ac:picMkLst>
        </pc:picChg>
        <pc:picChg chg="add del mod">
          <ac:chgData name="Mohammed Faizan" userId="a4da9054cc82119c" providerId="Windows Live" clId="Web-{E15C6FFC-1C9B-4960-B1CC-2CFD31269DEA}" dt="2023-10-04T07:32:41.405" v="60"/>
          <ac:picMkLst>
            <pc:docMk/>
            <pc:sldMk cId="467590933" sldId="355"/>
            <ac:picMk id="6" creationId="{51B34FC3-C478-9B40-F97B-10A292EBD43A}"/>
          </ac:picMkLst>
        </pc:picChg>
        <pc:picChg chg="del">
          <ac:chgData name="Mohammed Faizan" userId="a4da9054cc82119c" providerId="Windows Live" clId="Web-{E15C6FFC-1C9B-4960-B1CC-2CFD31269DEA}" dt="2023-10-04T07:22:32.962" v="7"/>
          <ac:picMkLst>
            <pc:docMk/>
            <pc:sldMk cId="467590933" sldId="355"/>
            <ac:picMk id="7" creationId="{0FFDEEB8-A57C-F4DA-4CA7-9506D867028D}"/>
          </ac:picMkLst>
        </pc:picChg>
        <pc:picChg chg="add del mod">
          <ac:chgData name="Mohammed Faizan" userId="a4da9054cc82119c" providerId="Windows Live" clId="Web-{E15C6FFC-1C9B-4960-B1CC-2CFD31269DEA}" dt="2023-10-04T07:34:13.924" v="65"/>
          <ac:picMkLst>
            <pc:docMk/>
            <pc:sldMk cId="467590933" sldId="355"/>
            <ac:picMk id="8" creationId="{3288F9E1-48AD-F5E5-8DC6-88EB935F0561}"/>
          </ac:picMkLst>
        </pc:picChg>
        <pc:picChg chg="add mod">
          <ac:chgData name="Mohammed Faizan" userId="a4da9054cc82119c" providerId="Windows Live" clId="Web-{E15C6FFC-1C9B-4960-B1CC-2CFD31269DEA}" dt="2023-10-04T07:34:20.736" v="68" actId="1076"/>
          <ac:picMkLst>
            <pc:docMk/>
            <pc:sldMk cId="467590933" sldId="355"/>
            <ac:picMk id="9" creationId="{4B80DFA9-6E9E-C433-5CCC-A611631E1D1E}"/>
          </ac:picMkLst>
        </pc:picChg>
      </pc:sldChg>
      <pc:sldChg chg="addSp delSp modSp new">
        <pc:chgData name="Mohammed Faizan" userId="a4da9054cc82119c" providerId="Windows Live" clId="Web-{E15C6FFC-1C9B-4960-B1CC-2CFD31269DEA}" dt="2023-10-04T07:58:11.849" v="104"/>
        <pc:sldMkLst>
          <pc:docMk/>
          <pc:sldMk cId="3066109590" sldId="360"/>
        </pc:sldMkLst>
        <pc:spChg chg="del">
          <ac:chgData name="Mohammed Faizan" userId="a4da9054cc82119c" providerId="Windows Live" clId="Web-{E15C6FFC-1C9B-4960-B1CC-2CFD31269DEA}" dt="2023-10-04T07:25:55.735" v="28"/>
          <ac:spMkLst>
            <pc:docMk/>
            <pc:sldMk cId="3066109590" sldId="360"/>
            <ac:spMk id="3" creationId="{95199097-48F9-8469-31EA-742C831FD37D}"/>
          </ac:spMkLst>
        </pc:spChg>
        <pc:spChg chg="add mod">
          <ac:chgData name="Mohammed Faizan" userId="a4da9054cc82119c" providerId="Windows Live" clId="Web-{E15C6FFC-1C9B-4960-B1CC-2CFD31269DEA}" dt="2023-10-04T07:58:11.849" v="104"/>
          <ac:spMkLst>
            <pc:docMk/>
            <pc:sldMk cId="3066109590" sldId="360"/>
            <ac:spMk id="6" creationId="{402F82F7-4487-8732-1BC1-CDC452B8BBF0}"/>
          </ac:spMkLst>
        </pc:spChg>
        <pc:picChg chg="add del mod ord modCrop">
          <ac:chgData name="Mohammed Faizan" userId="a4da9054cc82119c" providerId="Windows Live" clId="Web-{E15C6FFC-1C9B-4960-B1CC-2CFD31269DEA}" dt="2023-10-04T07:58:11.849" v="104"/>
          <ac:picMkLst>
            <pc:docMk/>
            <pc:sldMk cId="3066109590" sldId="360"/>
            <ac:picMk id="4" creationId="{565EEC2F-0662-784B-D4DA-DE77447AA77B}"/>
          </ac:picMkLst>
        </pc:picChg>
        <pc:picChg chg="add mod ord">
          <ac:chgData name="Mohammed Faizan" userId="a4da9054cc82119c" providerId="Windows Live" clId="Web-{E15C6FFC-1C9B-4960-B1CC-2CFD31269DEA}" dt="2023-10-04T07:31:25.668" v="45" actId="14100"/>
          <ac:picMkLst>
            <pc:docMk/>
            <pc:sldMk cId="3066109590" sldId="360"/>
            <ac:picMk id="5" creationId="{9526F171-FC5B-D5DB-8BEE-E740F471ECFD}"/>
          </ac:picMkLst>
        </pc:picChg>
      </pc:sldChg>
      <pc:sldChg chg="new del">
        <pc:chgData name="Mohammed Faizan" userId="a4da9054cc82119c" providerId="Windows Live" clId="Web-{E15C6FFC-1C9B-4960-B1CC-2CFD31269DEA}" dt="2023-10-04T07:21:07.522" v="1"/>
        <pc:sldMkLst>
          <pc:docMk/>
          <pc:sldMk cId="3940665447" sldId="360"/>
        </pc:sldMkLst>
      </pc:sldChg>
    </pc:docChg>
  </pc:docChgLst>
  <pc:docChgLst>
    <pc:chgData name="Mohammed Faizan" userId="a4da9054cc82119c" providerId="Windows Live" clId="Web-{DBA32566-9FC9-48FC-BC1A-21309DA3AD0F}"/>
    <pc:docChg chg="modSld">
      <pc:chgData name="Mohammed Faizan" userId="a4da9054cc82119c" providerId="Windows Live" clId="Web-{DBA32566-9FC9-48FC-BC1A-21309DA3AD0F}" dt="2023-09-25T12:44:16.155" v="63" actId="20577"/>
      <pc:docMkLst>
        <pc:docMk/>
      </pc:docMkLst>
      <pc:sldChg chg="modSp">
        <pc:chgData name="Mohammed Faizan" userId="a4da9054cc82119c" providerId="Windows Live" clId="Web-{DBA32566-9FC9-48FC-BC1A-21309DA3AD0F}" dt="2023-09-25T12:39:18.387" v="32" actId="20577"/>
        <pc:sldMkLst>
          <pc:docMk/>
          <pc:sldMk cId="3533008425" sldId="351"/>
        </pc:sldMkLst>
        <pc:spChg chg="mod">
          <ac:chgData name="Mohammed Faizan" userId="a4da9054cc82119c" providerId="Windows Live" clId="Web-{DBA32566-9FC9-48FC-BC1A-21309DA3AD0F}" dt="2023-09-25T12:39:18.387" v="32" actId="20577"/>
          <ac:spMkLst>
            <pc:docMk/>
            <pc:sldMk cId="3533008425" sldId="351"/>
            <ac:spMk id="3" creationId="{DB16B7C1-6F3A-22AC-AA69-C52E93EEE36C}"/>
          </ac:spMkLst>
        </pc:spChg>
      </pc:sldChg>
      <pc:sldChg chg="modSp">
        <pc:chgData name="Mohammed Faizan" userId="a4da9054cc82119c" providerId="Windows Live" clId="Web-{DBA32566-9FC9-48FC-BC1A-21309DA3AD0F}" dt="2023-09-25T12:44:16.155" v="63" actId="20577"/>
        <pc:sldMkLst>
          <pc:docMk/>
          <pc:sldMk cId="467590933" sldId="355"/>
        </pc:sldMkLst>
        <pc:spChg chg="mod">
          <ac:chgData name="Mohammed Faizan" userId="a4da9054cc82119c" providerId="Windows Live" clId="Web-{DBA32566-9FC9-48FC-BC1A-21309DA3AD0F}" dt="2023-09-25T12:44:16.155" v="63" actId="20577"/>
          <ac:spMkLst>
            <pc:docMk/>
            <pc:sldMk cId="467590933" sldId="355"/>
            <ac:spMk id="4" creationId="{D7C1DCFE-43C9-31D0-C5D8-92AF6EDCDF4E}"/>
          </ac:spMkLst>
        </pc:spChg>
      </pc:sldChg>
    </pc:docChg>
  </pc:docChgLst>
  <pc:docChgLst>
    <pc:chgData name="Mohammed Faizan" userId="a4da9054cc82119c" providerId="Windows Live" clId="Web-{E74BA528-89BE-454A-B26F-31738B9210B0}"/>
    <pc:docChg chg="modSld">
      <pc:chgData name="Mohammed Faizan" userId="a4da9054cc82119c" providerId="Windows Live" clId="Web-{E74BA528-89BE-454A-B26F-31738B9210B0}" dt="2023-08-17T12:45:39.351" v="111" actId="1076"/>
      <pc:docMkLst>
        <pc:docMk/>
      </pc:docMkLst>
      <pc:sldChg chg="addSp delSp modSp">
        <pc:chgData name="Mohammed Faizan" userId="a4da9054cc82119c" providerId="Windows Live" clId="Web-{E74BA528-89BE-454A-B26F-31738B9210B0}" dt="2023-08-17T12:36:57.050" v="67"/>
        <pc:sldMkLst>
          <pc:docMk/>
          <pc:sldMk cId="3196883390" sldId="333"/>
        </pc:sldMkLst>
        <pc:spChg chg="del">
          <ac:chgData name="Mohammed Faizan" userId="a4da9054cc82119c" providerId="Windows Live" clId="Web-{E74BA528-89BE-454A-B26F-31738B9210B0}" dt="2023-08-17T12:36:57.050" v="67"/>
          <ac:spMkLst>
            <pc:docMk/>
            <pc:sldMk cId="3196883390" sldId="333"/>
            <ac:spMk id="3" creationId="{00000000-0000-0000-0000-000000000000}"/>
          </ac:spMkLst>
        </pc:spChg>
        <pc:spChg chg="add mod">
          <ac:chgData name="Mohammed Faizan" userId="a4da9054cc82119c" providerId="Windows Live" clId="Web-{E74BA528-89BE-454A-B26F-31738B9210B0}" dt="2023-08-17T12:36:57.050" v="67"/>
          <ac:spMkLst>
            <pc:docMk/>
            <pc:sldMk cId="3196883390" sldId="333"/>
            <ac:spMk id="4" creationId="{0967B3B2-6FB4-D7C1-C1C9-490F1764BB14}"/>
          </ac:spMkLst>
        </pc:spChg>
      </pc:sldChg>
      <pc:sldChg chg="addSp delSp modSp">
        <pc:chgData name="Mohammed Faizan" userId="a4da9054cc82119c" providerId="Windows Live" clId="Web-{E74BA528-89BE-454A-B26F-31738B9210B0}" dt="2023-08-17T12:41:09.529" v="109" actId="20577"/>
        <pc:sldMkLst>
          <pc:docMk/>
          <pc:sldMk cId="20319242" sldId="338"/>
        </pc:sldMkLst>
        <pc:spChg chg="add del mod">
          <ac:chgData name="Mohammed Faizan" userId="a4da9054cc82119c" providerId="Windows Live" clId="Web-{E74BA528-89BE-454A-B26F-31738B9210B0}" dt="2023-08-17T12:30:57.474" v="40" actId="20577"/>
          <ac:spMkLst>
            <pc:docMk/>
            <pc:sldMk cId="20319242" sldId="338"/>
            <ac:spMk id="3" creationId="{00000000-0000-0000-0000-000000000000}"/>
          </ac:spMkLst>
        </pc:spChg>
        <pc:spChg chg="mod">
          <ac:chgData name="Mohammed Faizan" userId="a4da9054cc82119c" providerId="Windows Live" clId="Web-{E74BA528-89BE-454A-B26F-31738B9210B0}" dt="2023-08-17T12:21:34.203" v="15" actId="20577"/>
          <ac:spMkLst>
            <pc:docMk/>
            <pc:sldMk cId="20319242" sldId="338"/>
            <ac:spMk id="4" creationId="{00000000-0000-0000-0000-000000000000}"/>
          </ac:spMkLst>
        </pc:spChg>
        <pc:spChg chg="mod">
          <ac:chgData name="Mohammed Faizan" userId="a4da9054cc82119c" providerId="Windows Live" clId="Web-{E74BA528-89BE-454A-B26F-31738B9210B0}" dt="2023-08-17T12:36:28.721" v="66" actId="20577"/>
          <ac:spMkLst>
            <pc:docMk/>
            <pc:sldMk cId="20319242" sldId="338"/>
            <ac:spMk id="6" creationId="{00000000-0000-0000-0000-000000000000}"/>
          </ac:spMkLst>
        </pc:spChg>
        <pc:spChg chg="add del mod">
          <ac:chgData name="Mohammed Faizan" userId="a4da9054cc82119c" providerId="Windows Live" clId="Web-{E74BA528-89BE-454A-B26F-31738B9210B0}" dt="2023-08-17T12:41:09.529" v="109" actId="20577"/>
          <ac:spMkLst>
            <pc:docMk/>
            <pc:sldMk cId="20319242" sldId="338"/>
            <ac:spMk id="7" creationId="{00000000-0000-0000-0000-000000000000}"/>
          </ac:spMkLst>
        </pc:spChg>
        <pc:spChg chg="add del mod">
          <ac:chgData name="Mohammed Faizan" userId="a4da9054cc82119c" providerId="Windows Live" clId="Web-{E74BA528-89BE-454A-B26F-31738B9210B0}" dt="2023-08-17T12:27:23.873" v="33"/>
          <ac:spMkLst>
            <pc:docMk/>
            <pc:sldMk cId="20319242" sldId="338"/>
            <ac:spMk id="8" creationId="{8D2B6C63-632B-9B4F-13BD-CA8BA96507B5}"/>
          </ac:spMkLst>
        </pc:spChg>
        <pc:spChg chg="add del mod">
          <ac:chgData name="Mohammed Faizan" userId="a4da9054cc82119c" providerId="Windows Live" clId="Web-{E74BA528-89BE-454A-B26F-31738B9210B0}" dt="2023-08-17T12:30:45.146" v="37"/>
          <ac:spMkLst>
            <pc:docMk/>
            <pc:sldMk cId="20319242" sldId="338"/>
            <ac:spMk id="10" creationId="{80687A33-3972-3997-C535-B47FFA7A982F}"/>
          </ac:spMkLst>
        </pc:spChg>
      </pc:sldChg>
      <pc:sldChg chg="modSp">
        <pc:chgData name="Mohammed Faizan" userId="a4da9054cc82119c" providerId="Windows Live" clId="Web-{E74BA528-89BE-454A-B26F-31738B9210B0}" dt="2023-08-17T12:45:39.351" v="111" actId="1076"/>
        <pc:sldMkLst>
          <pc:docMk/>
          <pc:sldMk cId="3533008425" sldId="351"/>
        </pc:sldMkLst>
        <pc:picChg chg="mod">
          <ac:chgData name="Mohammed Faizan" userId="a4da9054cc82119c" providerId="Windows Live" clId="Web-{E74BA528-89BE-454A-B26F-31738B9210B0}" dt="2023-08-17T12:45:39.351" v="111" actId="1076"/>
          <ac:picMkLst>
            <pc:docMk/>
            <pc:sldMk cId="3533008425" sldId="351"/>
            <ac:picMk id="4" creationId="{BBC37921-7914-BA39-21FA-59194B6D25C5}"/>
          </ac:picMkLst>
        </pc:picChg>
      </pc:sldChg>
      <pc:sldChg chg="modSp">
        <pc:chgData name="Mohammed Faizan" userId="a4da9054cc82119c" providerId="Windows Live" clId="Web-{E74BA528-89BE-454A-B26F-31738B9210B0}" dt="2023-08-17T12:38:01.647" v="73" actId="20577"/>
        <pc:sldMkLst>
          <pc:docMk/>
          <pc:sldMk cId="563872404" sldId="352"/>
        </pc:sldMkLst>
        <pc:spChg chg="mod">
          <ac:chgData name="Mohammed Faizan" userId="a4da9054cc82119c" providerId="Windows Live" clId="Web-{E74BA528-89BE-454A-B26F-31738B9210B0}" dt="2023-08-17T12:38:01.647" v="73" actId="20577"/>
          <ac:spMkLst>
            <pc:docMk/>
            <pc:sldMk cId="563872404" sldId="352"/>
            <ac:spMk id="3" creationId="{DC762C40-79F8-2F0F-FEC1-D07A50B37A4D}"/>
          </ac:spMkLst>
        </pc:spChg>
      </pc:sldChg>
      <pc:sldChg chg="modSp">
        <pc:chgData name="Mohammed Faizan" userId="a4da9054cc82119c" providerId="Windows Live" clId="Web-{E74BA528-89BE-454A-B26F-31738B9210B0}" dt="2023-08-17T12:38:51.320" v="80" actId="20577"/>
        <pc:sldMkLst>
          <pc:docMk/>
          <pc:sldMk cId="2706623659" sldId="354"/>
        </pc:sldMkLst>
        <pc:spChg chg="mod">
          <ac:chgData name="Mohammed Faizan" userId="a4da9054cc82119c" providerId="Windows Live" clId="Web-{E74BA528-89BE-454A-B26F-31738B9210B0}" dt="2023-08-17T12:38:51.320" v="80" actId="20577"/>
          <ac:spMkLst>
            <pc:docMk/>
            <pc:sldMk cId="2706623659" sldId="354"/>
            <ac:spMk id="3" creationId="{41281FBA-ACEE-0D5B-591F-C2E86DCBB3BF}"/>
          </ac:spMkLst>
        </pc:spChg>
      </pc:sldChg>
    </pc:docChg>
  </pc:docChgLst>
  <pc:docChgLst>
    <pc:chgData name="Mohammed Faizan" userId="a4da9054cc82119c" providerId="Windows Live" clId="Web-{B96A3B73-CCC3-46BE-B932-164F3275706F}"/>
    <pc:docChg chg="modSld">
      <pc:chgData name="Mohammed Faizan" userId="a4da9054cc82119c" providerId="Windows Live" clId="Web-{B96A3B73-CCC3-46BE-B932-164F3275706F}" dt="2023-09-25T09:26:32.930" v="21" actId="1076"/>
      <pc:docMkLst>
        <pc:docMk/>
      </pc:docMkLst>
      <pc:sldChg chg="modSp">
        <pc:chgData name="Mohammed Faizan" userId="a4da9054cc82119c" providerId="Windows Live" clId="Web-{B96A3B73-CCC3-46BE-B932-164F3275706F}" dt="2023-09-25T09:21:39.216" v="11" actId="20577"/>
        <pc:sldMkLst>
          <pc:docMk/>
          <pc:sldMk cId="20319242" sldId="338"/>
        </pc:sldMkLst>
        <pc:spChg chg="mod">
          <ac:chgData name="Mohammed Faizan" userId="a4da9054cc82119c" providerId="Windows Live" clId="Web-{B96A3B73-CCC3-46BE-B932-164F3275706F}" dt="2023-09-25T09:21:39.216" v="11" actId="20577"/>
          <ac:spMkLst>
            <pc:docMk/>
            <pc:sldMk cId="20319242" sldId="338"/>
            <ac:spMk id="4" creationId="{00000000-0000-0000-0000-000000000000}"/>
          </ac:spMkLst>
        </pc:spChg>
      </pc:sldChg>
      <pc:sldChg chg="addSp delSp modSp">
        <pc:chgData name="Mohammed Faizan" userId="a4da9054cc82119c" providerId="Windows Live" clId="Web-{B96A3B73-CCC3-46BE-B932-164F3275706F}" dt="2023-09-25T09:26:32.930" v="21" actId="1076"/>
        <pc:sldMkLst>
          <pc:docMk/>
          <pc:sldMk cId="3533008425" sldId="351"/>
        </pc:sldMkLst>
        <pc:spChg chg="mod">
          <ac:chgData name="Mohammed Faizan" userId="a4da9054cc82119c" providerId="Windows Live" clId="Web-{B96A3B73-CCC3-46BE-B932-164F3275706F}" dt="2023-09-25T09:21:00.965" v="5" actId="20577"/>
          <ac:spMkLst>
            <pc:docMk/>
            <pc:sldMk cId="3533008425" sldId="351"/>
            <ac:spMk id="3" creationId="{DB16B7C1-6F3A-22AC-AA69-C52E93EEE36C}"/>
          </ac:spMkLst>
        </pc:spChg>
        <pc:spChg chg="add del mod">
          <ac:chgData name="Mohammed Faizan" userId="a4da9054cc82119c" providerId="Windows Live" clId="Web-{B96A3B73-CCC3-46BE-B932-164F3275706F}" dt="2023-09-25T09:26:29.195" v="20"/>
          <ac:spMkLst>
            <pc:docMk/>
            <pc:sldMk cId="3533008425" sldId="351"/>
            <ac:spMk id="5" creationId="{155D5F57-5AC9-D7FB-6AAC-A9BD865EB7F4}"/>
          </ac:spMkLst>
        </pc:spChg>
        <pc:picChg chg="add mod ord">
          <ac:chgData name="Mohammed Faizan" userId="a4da9054cc82119c" providerId="Windows Live" clId="Web-{B96A3B73-CCC3-46BE-B932-164F3275706F}" dt="2023-09-25T09:26:32.930" v="21" actId="1076"/>
          <ac:picMkLst>
            <pc:docMk/>
            <pc:sldMk cId="3533008425" sldId="351"/>
            <ac:picMk id="6" creationId="{8B233567-8A8D-8CC5-D747-BD0F1656A8D7}"/>
          </ac:picMkLst>
        </pc:picChg>
        <pc:picChg chg="del">
          <ac:chgData name="Mohammed Faizan" userId="a4da9054cc82119c" providerId="Windows Live" clId="Web-{B96A3B73-CCC3-46BE-B932-164F3275706F}" dt="2023-09-25T09:19:57.510" v="1"/>
          <ac:picMkLst>
            <pc:docMk/>
            <pc:sldMk cId="3533008425" sldId="351"/>
            <ac:picMk id="9" creationId="{53483F99-162F-BD0E-B82C-1A05E07538BA}"/>
          </ac:picMkLst>
        </pc:picChg>
      </pc:sldChg>
      <pc:sldChg chg="addSp delSp modSp">
        <pc:chgData name="Mohammed Faizan" userId="a4da9054cc82119c" providerId="Windows Live" clId="Web-{B96A3B73-CCC3-46BE-B932-164F3275706F}" dt="2023-09-25T09:26:23.054" v="19" actId="1076"/>
        <pc:sldMkLst>
          <pc:docMk/>
          <pc:sldMk cId="467590933" sldId="355"/>
        </pc:sldMkLst>
        <pc:spChg chg="mod">
          <ac:chgData name="Mohammed Faizan" userId="a4da9054cc82119c" providerId="Windows Live" clId="Web-{B96A3B73-CCC3-46BE-B932-164F3275706F}" dt="2023-09-25T09:21:08.434" v="8" actId="20577"/>
          <ac:spMkLst>
            <pc:docMk/>
            <pc:sldMk cId="467590933" sldId="355"/>
            <ac:spMk id="4" creationId="{D7C1DCFE-43C9-31D0-C5D8-92AF6EDCDF4E}"/>
          </ac:spMkLst>
        </pc:spChg>
        <pc:picChg chg="del">
          <ac:chgData name="Mohammed Faizan" userId="a4da9054cc82119c" providerId="Windows Live" clId="Web-{B96A3B73-CCC3-46BE-B932-164F3275706F}" dt="2023-09-25T09:19:54.025" v="0"/>
          <ac:picMkLst>
            <pc:docMk/>
            <pc:sldMk cId="467590933" sldId="355"/>
            <ac:picMk id="5" creationId="{95E352C4-750E-FAFD-23FF-6482761D3E56}"/>
          </ac:picMkLst>
        </pc:picChg>
        <pc:picChg chg="add del mod">
          <ac:chgData name="Mohammed Faizan" userId="a4da9054cc82119c" providerId="Windows Live" clId="Web-{B96A3B73-CCC3-46BE-B932-164F3275706F}" dt="2023-09-25T09:25:37.303" v="16"/>
          <ac:picMkLst>
            <pc:docMk/>
            <pc:sldMk cId="467590933" sldId="355"/>
            <ac:picMk id="6" creationId="{EEC7E3B5-FCA5-C0BE-154A-67CCA50C0B9E}"/>
          </ac:picMkLst>
        </pc:picChg>
        <pc:picChg chg="add mod">
          <ac:chgData name="Mohammed Faizan" userId="a4da9054cc82119c" providerId="Windows Live" clId="Web-{B96A3B73-CCC3-46BE-B932-164F3275706F}" dt="2023-09-25T09:26:23.054" v="19" actId="1076"/>
          <ac:picMkLst>
            <pc:docMk/>
            <pc:sldMk cId="467590933" sldId="355"/>
            <ac:picMk id="7" creationId="{0FFDEEB8-A57C-F4DA-4CA7-9506D867028D}"/>
          </ac:picMkLst>
        </pc:picChg>
      </pc:sldChg>
    </pc:docChg>
  </pc:docChgLst>
  <pc:docChgLst>
    <pc:chgData name="Mohammed Faizan" userId="a4da9054cc82119c" providerId="Windows Live" clId="Web-{D0EC610C-1BF3-47A4-B432-11B8AFA2A460}"/>
    <pc:docChg chg="modSld">
      <pc:chgData name="Mohammed Faizan" userId="a4da9054cc82119c" providerId="Windows Live" clId="Web-{D0EC610C-1BF3-47A4-B432-11B8AFA2A460}" dt="2023-08-17T09:17:02.714" v="1" actId="20577"/>
      <pc:docMkLst>
        <pc:docMk/>
      </pc:docMkLst>
      <pc:sldChg chg="modSp">
        <pc:chgData name="Mohammed Faizan" userId="a4da9054cc82119c" providerId="Windows Live" clId="Web-{D0EC610C-1BF3-47A4-B432-11B8AFA2A460}" dt="2023-08-17T09:17:02.714" v="1" actId="20577"/>
        <pc:sldMkLst>
          <pc:docMk/>
          <pc:sldMk cId="20319242" sldId="338"/>
        </pc:sldMkLst>
        <pc:spChg chg="mod">
          <ac:chgData name="Mohammed Faizan" userId="a4da9054cc82119c" providerId="Windows Live" clId="Web-{D0EC610C-1BF3-47A4-B432-11B8AFA2A460}" dt="2023-08-17T09:17:02.714" v="1" actId="20577"/>
          <ac:spMkLst>
            <pc:docMk/>
            <pc:sldMk cId="20319242" sldId="33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de-DE"/>
          </a:p>
        </p:txBody>
      </p:sp>
      <p:sp>
        <p:nvSpPr>
          <p:cNvPr id="81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81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de-DE"/>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F5C3663-86F9-4257-8909-0CB676F0EE35}" type="slidenum">
              <a:rPr lang="de-DE" altLang="de-DE"/>
              <a:pPr/>
              <a:t>‹#›</a:t>
            </a:fld>
            <a:endParaRPr lang="de-DE" altLang="de-DE"/>
          </a:p>
        </p:txBody>
      </p:sp>
    </p:spTree>
    <p:extLst>
      <p:ext uri="{BB962C8B-B14F-4D97-AF65-F5344CB8AC3E}">
        <p14:creationId xmlns:p14="http://schemas.microsoft.com/office/powerpoint/2010/main" val="200671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40964" name="Rectangle 4"/>
          <p:cNvSpPr>
            <a:spLocks noGrp="1" noRot="1" noChangeAspect="1" noChangeArrowheads="1" noTextEdit="1"/>
          </p:cNvSpPr>
          <p:nvPr>
            <p:ph type="sldImg" idx="2"/>
          </p:nvPr>
        </p:nvSpPr>
        <p:spPr bwMode="auto">
          <a:xfrm>
            <a:off x="382588"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de-DE"/>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747609F-D234-46FC-96AB-4D11C45676E9}" type="slidenum">
              <a:rPr lang="de-DE" altLang="de-DE"/>
              <a:pPr/>
              <a:t>‹#›</a:t>
            </a:fld>
            <a:endParaRPr lang="de-DE" altLang="de-DE"/>
          </a:p>
        </p:txBody>
      </p:sp>
    </p:spTree>
    <p:extLst>
      <p:ext uri="{BB962C8B-B14F-4D97-AF65-F5344CB8AC3E}">
        <p14:creationId xmlns:p14="http://schemas.microsoft.com/office/powerpoint/2010/main" val="4207728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lienbildplatzhalter 1"/>
          <p:cNvSpPr>
            <a:spLocks noGrp="1" noRot="1" noChangeAspect="1" noTextEdit="1"/>
          </p:cNvSpPr>
          <p:nvPr>
            <p:ph type="sldImg"/>
          </p:nvPr>
        </p:nvSpPr>
        <p:spPr>
          <a:ln/>
        </p:spPr>
      </p:sp>
      <p:sp>
        <p:nvSpPr>
          <p:cNvPr id="5325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latin typeface="Arial" panose="020B0604020202020204" pitchFamily="34" charset="0"/>
            </a:endParaRPr>
          </a:p>
        </p:txBody>
      </p:sp>
      <p:sp>
        <p:nvSpPr>
          <p:cNvPr id="5325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C4BE0A1E-C9BC-40C1-AEEC-8BE40CBFEB1C}" type="slidenum">
              <a:rPr lang="de-DE" altLang="de-DE"/>
              <a:pPr algn="r" eaLnBrk="1" hangingPunct="1">
                <a:spcBef>
                  <a:spcPct val="0"/>
                </a:spcBef>
              </a:pPr>
              <a:t>18</a:t>
            </a:fld>
            <a:endParaRPr lang="de-DE" altLang="de-DE"/>
          </a:p>
        </p:txBody>
      </p:sp>
    </p:spTree>
    <p:extLst>
      <p:ext uri="{BB962C8B-B14F-4D97-AF65-F5344CB8AC3E}">
        <p14:creationId xmlns:p14="http://schemas.microsoft.com/office/powerpoint/2010/main" val="58773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7" name="Rectangle 11"/>
          <p:cNvSpPr>
            <a:spLocks noChangeArrowheads="1"/>
          </p:cNvSpPr>
          <p:nvPr userDrawn="1"/>
        </p:nvSpPr>
        <p:spPr bwMode="auto">
          <a:xfrm>
            <a:off x="1440000" y="3429003"/>
            <a:ext cx="9768321" cy="1439863"/>
          </a:xfrm>
          <a:prstGeom prst="rect">
            <a:avLst/>
          </a:prstGeom>
          <a:gradFill rotWithShape="1">
            <a:gsLst>
              <a:gs pos="0">
                <a:srgbClr val="5F5F5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defRPr/>
            </a:pPr>
            <a:endParaRPr lang="de-DE" altLang="de-DE"/>
          </a:p>
        </p:txBody>
      </p:sp>
      <p:sp>
        <p:nvSpPr>
          <p:cNvPr id="8" name="Rectangle 17"/>
          <p:cNvSpPr>
            <a:spLocks noChangeArrowheads="1"/>
          </p:cNvSpPr>
          <p:nvPr userDrawn="1"/>
        </p:nvSpPr>
        <p:spPr bwMode="auto">
          <a:xfrm>
            <a:off x="720000" y="1520830"/>
            <a:ext cx="5998633" cy="3059113"/>
          </a:xfrm>
          <a:prstGeom prst="rect">
            <a:avLst/>
          </a:prstGeom>
          <a:solidFill>
            <a:schemeClr val="bg1"/>
          </a:solidFill>
          <a:ln w="19050">
            <a:solidFill>
              <a:srgbClr val="84B818"/>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defRPr/>
            </a:pPr>
            <a:endParaRPr lang="de-DE" altLang="de-DE"/>
          </a:p>
        </p:txBody>
      </p:sp>
      <p:pic>
        <p:nvPicPr>
          <p:cNvPr id="9" name="Picture 31" descr="rst Logo RGB aus Visi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15945" y="522042"/>
            <a:ext cx="1080655" cy="748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tud_logo_rgb_150dpi"/>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0000" y="620715"/>
            <a:ext cx="3038004" cy="5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platzhalter 32"/>
          <p:cNvSpPr>
            <a:spLocks noGrp="1"/>
          </p:cNvSpPr>
          <p:nvPr>
            <p:ph type="body" sz="quarter" idx="16"/>
          </p:nvPr>
        </p:nvSpPr>
        <p:spPr>
          <a:xfrm>
            <a:off x="1440000" y="5510241"/>
            <a:ext cx="9768320" cy="480974"/>
          </a:xfrm>
        </p:spPr>
        <p:txBody>
          <a:bodyPr tIns="0" bIns="0"/>
          <a:lstStyle>
            <a:lvl1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1pPr>
            <a:lvl2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2pPr>
            <a:lvl3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3pPr>
            <a:lvl4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4pPr>
            <a:lvl5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5pPr>
          </a:lstStyle>
          <a:p>
            <a:pPr lvl="0"/>
            <a:r>
              <a:rPr lang="de-DE"/>
              <a:t>Mastertextformat bearbeiten</a:t>
            </a:r>
          </a:p>
        </p:txBody>
      </p:sp>
      <p:sp>
        <p:nvSpPr>
          <p:cNvPr id="33" name="Textplatzhalter 32"/>
          <p:cNvSpPr>
            <a:spLocks noGrp="1"/>
          </p:cNvSpPr>
          <p:nvPr>
            <p:ph type="body" sz="quarter" idx="15"/>
          </p:nvPr>
        </p:nvSpPr>
        <p:spPr>
          <a:xfrm>
            <a:off x="1440000" y="6297697"/>
            <a:ext cx="9768320" cy="480974"/>
          </a:xfrm>
        </p:spPr>
        <p:txBody>
          <a:bodyPr tIns="0" bIns="0"/>
          <a:lstStyle>
            <a:lvl1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1pPr>
            <a:lvl2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2pPr>
            <a:lvl3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3pPr>
            <a:lvl4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4pPr>
            <a:lvl5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5pPr>
          </a:lstStyle>
          <a:p>
            <a:pPr lvl="0"/>
            <a:r>
              <a:rPr lang="de-DE"/>
              <a:t>Mastertextformat bearbeiten</a:t>
            </a:r>
          </a:p>
        </p:txBody>
      </p:sp>
      <p:sp>
        <p:nvSpPr>
          <p:cNvPr id="78853" name="Rectangle 5"/>
          <p:cNvSpPr>
            <a:spLocks noGrp="1" noChangeArrowheads="1"/>
          </p:cNvSpPr>
          <p:nvPr>
            <p:ph type="subTitle" idx="1"/>
          </p:nvPr>
        </p:nvSpPr>
        <p:spPr>
          <a:xfrm>
            <a:off x="1440000" y="4868869"/>
            <a:ext cx="9768320" cy="276247"/>
          </a:xfrm>
        </p:spPr>
        <p:txBody>
          <a:bodyPr tIns="0" bIns="0"/>
          <a:lstStyle>
            <a:lvl1pPr marL="0" indent="0">
              <a:buFont typeface="Wingdings" pitchFamily="2" charset="2"/>
              <a:buNone/>
              <a:defRPr sz="1500"/>
            </a:lvl1pPr>
          </a:lstStyle>
          <a:p>
            <a:r>
              <a:rPr lang="de-DE"/>
              <a:t>Master-Untertitelformat bearbeiten</a:t>
            </a:r>
          </a:p>
        </p:txBody>
      </p:sp>
      <p:sp>
        <p:nvSpPr>
          <p:cNvPr id="78854" name="Rectangle 6"/>
          <p:cNvSpPr>
            <a:spLocks noGrp="1" noChangeArrowheads="1"/>
          </p:cNvSpPr>
          <p:nvPr>
            <p:ph type="ctrTitle"/>
          </p:nvPr>
        </p:nvSpPr>
        <p:spPr>
          <a:xfrm>
            <a:off x="1439999" y="5157793"/>
            <a:ext cx="9768321" cy="425479"/>
          </a:xfrm>
        </p:spPr>
        <p:txBody>
          <a:bodyPr anchor="t" anchorCtr="0"/>
          <a:lstStyle>
            <a:lvl1pPr algn="l">
              <a:defRPr>
                <a:solidFill>
                  <a:schemeClr val="tx1"/>
                </a:solidFill>
              </a:defRPr>
            </a:lvl1pPr>
          </a:lstStyle>
          <a:p>
            <a:r>
              <a:rPr lang="de-DE"/>
              <a:t>Mastertitelformat bearbeiten</a:t>
            </a:r>
          </a:p>
        </p:txBody>
      </p:sp>
      <p:sp>
        <p:nvSpPr>
          <p:cNvPr id="31" name="Bildplatzhalter 30"/>
          <p:cNvSpPr>
            <a:spLocks noGrp="1"/>
          </p:cNvSpPr>
          <p:nvPr>
            <p:ph type="pic" sz="quarter" idx="14"/>
          </p:nvPr>
        </p:nvSpPr>
        <p:spPr>
          <a:xfrm>
            <a:off x="720000" y="1530365"/>
            <a:ext cx="5973233" cy="3038460"/>
          </a:xfrm>
        </p:spPr>
        <p:txBody>
          <a:bodyPr/>
          <a:lstStyle/>
          <a:p>
            <a:pPr lvl="0"/>
            <a:r>
              <a:rPr lang="de-DE" noProof="0"/>
              <a:t>Bild durch Klicken auf Symbol hinzufügen</a:t>
            </a:r>
          </a:p>
        </p:txBody>
      </p:sp>
      <p:sp>
        <p:nvSpPr>
          <p:cNvPr id="11" name="Textfeld 10">
            <a:extLst>
              <a:ext uri="{FF2B5EF4-FFF2-40B4-BE49-F238E27FC236}">
                <a16:creationId xmlns:a16="http://schemas.microsoft.com/office/drawing/2014/main" id="{9BDC40F0-A70C-4B1C-A2AA-877F2A99663B}"/>
              </a:ext>
            </a:extLst>
          </p:cNvPr>
          <p:cNvSpPr txBox="1"/>
          <p:nvPr userDrawn="1"/>
        </p:nvSpPr>
        <p:spPr>
          <a:xfrm>
            <a:off x="9696400" y="6217711"/>
            <a:ext cx="1914575" cy="523220"/>
          </a:xfrm>
          <a:prstGeom prst="rect">
            <a:avLst/>
          </a:prstGeom>
          <a:noFill/>
        </p:spPr>
        <p:txBody>
          <a:bodyPr wrap="square" rtlCol="0">
            <a:spAutoFit/>
          </a:bodyPr>
          <a:lstStyle/>
          <a:p>
            <a:pPr algn="r"/>
            <a:r>
              <a:rPr lang="en-US" sz="2800">
                <a:latin typeface="Yu Gothic UI Semibold" panose="020B0700000000000000" pitchFamily="34" charset="-128"/>
                <a:ea typeface="Yu Gothic UI Semibold" panose="020B0700000000000000" pitchFamily="34" charset="-128"/>
                <a:cs typeface="Calibri" panose="020F0502020204030204" pitchFamily="34" charset="0"/>
              </a:rPr>
              <a:t>@</a:t>
            </a:r>
            <a:r>
              <a:rPr lang="en-US" sz="2800"/>
              <a:t>rst_tu</a:t>
            </a:r>
          </a:p>
        </p:txBody>
      </p:sp>
      <p:pic>
        <p:nvPicPr>
          <p:cNvPr id="6" name="Grafik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09938" y="6303228"/>
            <a:ext cx="390517" cy="390517"/>
          </a:xfrm>
          <a:prstGeom prst="rect">
            <a:avLst/>
          </a:prstGeom>
        </p:spPr>
      </p:pic>
    </p:spTree>
    <p:extLst>
      <p:ext uri="{BB962C8B-B14F-4D97-AF65-F5344CB8AC3E}">
        <p14:creationId xmlns:p14="http://schemas.microsoft.com/office/powerpoint/2010/main" val="15630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0088090" y="727039"/>
            <a:ext cx="2103913" cy="5586489"/>
          </a:xfrm>
        </p:spPr>
        <p:txBody>
          <a:bodyPr vert="eaVert"/>
          <a:lstStyle/>
          <a:p>
            <a:r>
              <a:rPr lang="de-DE"/>
              <a:t>Mastertitelformat bearbeiten</a:t>
            </a:r>
          </a:p>
        </p:txBody>
      </p:sp>
      <p:sp>
        <p:nvSpPr>
          <p:cNvPr id="3" name="Vertikaler Textplatzhalter 2"/>
          <p:cNvSpPr>
            <a:spLocks noGrp="1"/>
          </p:cNvSpPr>
          <p:nvPr>
            <p:ph type="body" orient="vert" idx="1"/>
          </p:nvPr>
        </p:nvSpPr>
        <p:spPr>
          <a:xfrm>
            <a:off x="478368" y="727039"/>
            <a:ext cx="9366301" cy="55864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64339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1"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5479"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5479"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5479"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5479"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5479"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4194459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116597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741336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790200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676512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778738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450515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3316865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78148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6098885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724465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0217362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652955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352803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941649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3717949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von 3 Gliederung">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1265770" y="1428750"/>
            <a:ext cx="8280000" cy="539750"/>
            <a:chOff x="317" y="618"/>
            <a:chExt cx="5123" cy="340"/>
          </a:xfrm>
        </p:grpSpPr>
        <p:sp>
          <p:nvSpPr>
            <p:cNvPr id="7"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9" name="Group 8"/>
          <p:cNvGrpSpPr>
            <a:grpSpLocks/>
          </p:cNvGrpSpPr>
          <p:nvPr userDrawn="1"/>
        </p:nvGrpSpPr>
        <p:grpSpPr bwMode="auto">
          <a:xfrm>
            <a:off x="1265770" y="2195513"/>
            <a:ext cx="8280000" cy="539750"/>
            <a:chOff x="317" y="618"/>
            <a:chExt cx="5123" cy="340"/>
          </a:xfrm>
        </p:grpSpPr>
        <p:sp>
          <p:nvSpPr>
            <p:cNvPr id="10"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12"/>
          <p:cNvGrpSpPr>
            <a:grpSpLocks/>
          </p:cNvGrpSpPr>
          <p:nvPr userDrawn="1"/>
        </p:nvGrpSpPr>
        <p:grpSpPr bwMode="auto">
          <a:xfrm>
            <a:off x="1265770" y="2917825"/>
            <a:ext cx="8280000" cy="539750"/>
            <a:chOff x="317" y="618"/>
            <a:chExt cx="5123" cy="340"/>
          </a:xfrm>
        </p:grpSpPr>
        <p:sp>
          <p:nvSpPr>
            <p:cNvPr id="13"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42098071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von 3 Gliederung">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1265770" y="1428750"/>
            <a:ext cx="8280000" cy="539750"/>
            <a:chOff x="317" y="618"/>
            <a:chExt cx="5123" cy="340"/>
          </a:xfrm>
        </p:grpSpPr>
        <p:sp>
          <p:nvSpPr>
            <p:cNvPr id="7"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9" name="Group 8"/>
          <p:cNvGrpSpPr>
            <a:grpSpLocks/>
          </p:cNvGrpSpPr>
          <p:nvPr userDrawn="1"/>
        </p:nvGrpSpPr>
        <p:grpSpPr bwMode="auto">
          <a:xfrm>
            <a:off x="1265770" y="2195513"/>
            <a:ext cx="8280000" cy="539750"/>
            <a:chOff x="317" y="618"/>
            <a:chExt cx="5123" cy="340"/>
          </a:xfrm>
        </p:grpSpPr>
        <p:sp>
          <p:nvSpPr>
            <p:cNvPr id="10"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12"/>
          <p:cNvGrpSpPr>
            <a:grpSpLocks/>
          </p:cNvGrpSpPr>
          <p:nvPr userDrawn="1"/>
        </p:nvGrpSpPr>
        <p:grpSpPr bwMode="auto">
          <a:xfrm>
            <a:off x="1265770" y="2917825"/>
            <a:ext cx="8280000" cy="539750"/>
            <a:chOff x="317" y="618"/>
            <a:chExt cx="5123" cy="340"/>
          </a:xfrm>
        </p:grpSpPr>
        <p:sp>
          <p:nvSpPr>
            <p:cNvPr id="13"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9610719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von 3 Gliederung">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1265770" y="1428750"/>
            <a:ext cx="8280000" cy="539750"/>
            <a:chOff x="317" y="618"/>
            <a:chExt cx="5123" cy="340"/>
          </a:xfrm>
        </p:grpSpPr>
        <p:sp>
          <p:nvSpPr>
            <p:cNvPr id="7"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9" name="Group 8"/>
          <p:cNvGrpSpPr>
            <a:grpSpLocks/>
          </p:cNvGrpSpPr>
          <p:nvPr userDrawn="1"/>
        </p:nvGrpSpPr>
        <p:grpSpPr bwMode="auto">
          <a:xfrm>
            <a:off x="1265770" y="2195513"/>
            <a:ext cx="8280000" cy="539750"/>
            <a:chOff x="317" y="618"/>
            <a:chExt cx="5123" cy="340"/>
          </a:xfrm>
        </p:grpSpPr>
        <p:sp>
          <p:nvSpPr>
            <p:cNvPr id="10"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12"/>
          <p:cNvGrpSpPr>
            <a:grpSpLocks/>
          </p:cNvGrpSpPr>
          <p:nvPr userDrawn="1"/>
        </p:nvGrpSpPr>
        <p:grpSpPr bwMode="auto">
          <a:xfrm>
            <a:off x="1265770" y="2917825"/>
            <a:ext cx="8280000" cy="539750"/>
            <a:chOff x="317" y="618"/>
            <a:chExt cx="5123" cy="340"/>
          </a:xfrm>
        </p:grpSpPr>
        <p:sp>
          <p:nvSpPr>
            <p:cNvPr id="13"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31741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2000" cy="630238"/>
          </a:xfrm>
        </p:spPr>
        <p:txBody>
          <a:bodyPr/>
          <a:lstStyle/>
          <a:p>
            <a:r>
              <a:rPr lang="de-DE"/>
              <a:t>Mastertitelformat bearbeiten</a:t>
            </a:r>
          </a:p>
        </p:txBody>
      </p:sp>
      <p:sp>
        <p:nvSpPr>
          <p:cNvPr id="3" name="Inhaltsplatzhalter 2"/>
          <p:cNvSpPr>
            <a:spLocks noGrp="1"/>
          </p:cNvSpPr>
          <p:nvPr>
            <p:ph idx="1"/>
          </p:nvPr>
        </p:nvSpPr>
        <p:spPr>
          <a:xfrm>
            <a:off x="478369" y="727038"/>
            <a:ext cx="11235267" cy="5618200"/>
          </a:xfrm>
        </p:spPr>
        <p:txBody>
          <a:bodyPr/>
          <a:lstStyle>
            <a:lvl4pPr>
              <a:defRPr sz="1800"/>
            </a:lvl4pPr>
            <a:lvl5pPr>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192620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2000" cy="630238"/>
          </a:xfrm>
        </p:spPr>
        <p:txBody>
          <a:bodyPr/>
          <a:lstStyle/>
          <a:p>
            <a:r>
              <a:rPr lang="de-DE"/>
              <a:t>Mastertitelformat bearbeiten</a:t>
            </a:r>
          </a:p>
        </p:txBody>
      </p:sp>
      <p:sp>
        <p:nvSpPr>
          <p:cNvPr id="3" name="Inhaltsplatzhalter 2"/>
          <p:cNvSpPr>
            <a:spLocks noGrp="1"/>
          </p:cNvSpPr>
          <p:nvPr>
            <p:ph sz="half" idx="1"/>
          </p:nvPr>
        </p:nvSpPr>
        <p:spPr>
          <a:xfrm>
            <a:off x="478370" y="692150"/>
            <a:ext cx="5516033" cy="56530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smtClean="0"/>
            </a:lvl1pPr>
            <a:lvl2pPr>
              <a:defRPr lang="de-DE" smtClean="0"/>
            </a:lvl2pPr>
            <a:lvl3pPr>
              <a:defRPr lang="de-DE" smtClean="0"/>
            </a:lvl3pPr>
            <a:lvl4pPr>
              <a:defRPr lang="de-DE" sz="1800" smtClean="0"/>
            </a:lvl4pPr>
            <a:lvl5pPr>
              <a:defRPr lang="de-DE"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4" y="692150"/>
            <a:ext cx="5516033" cy="56530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0650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0" y="5"/>
            <a:ext cx="12192000" cy="617499"/>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lang="de-DE" sz="2400" b="1" dirty="0" smtClean="0">
                <a:solidFill>
                  <a:schemeClr val="tx2"/>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609600" y="2174875"/>
            <a:ext cx="5386917" cy="39512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70" y="1535113"/>
            <a:ext cx="5389033" cy="639762"/>
          </a:xfrm>
        </p:spPr>
        <p:txBody>
          <a:bodyPr anchor="b"/>
          <a:lstStyle>
            <a:lvl1pPr marL="0" indent="0">
              <a:buNone/>
              <a:defRPr lang="de-DE" sz="2400" b="1" dirty="0" smtClean="0">
                <a:solidFill>
                  <a:schemeClr val="tx2"/>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0" fontAlgn="base" hangingPunct="0">
              <a:spcBef>
                <a:spcPct val="20000"/>
              </a:spcBef>
              <a:spcAft>
                <a:spcPct val="0"/>
              </a:spcAft>
              <a:buClr>
                <a:schemeClr val="tx1"/>
              </a:buClr>
              <a:buFont typeface="Wingdings" panose="05000000000000000000" pitchFamily="2" charset="2"/>
              <a:buNone/>
            </a:pPr>
            <a:r>
              <a:rPr lang="de-DE"/>
              <a:t>Mastertextformat bearbeiten</a:t>
            </a:r>
          </a:p>
        </p:txBody>
      </p:sp>
      <p:sp>
        <p:nvSpPr>
          <p:cNvPr id="6" name="Inhaltsplatzhalter 5"/>
          <p:cNvSpPr>
            <a:spLocks noGrp="1"/>
          </p:cNvSpPr>
          <p:nvPr>
            <p:ph sz="quarter" idx="4"/>
          </p:nvPr>
        </p:nvSpPr>
        <p:spPr>
          <a:xfrm>
            <a:off x="6193370" y="2174875"/>
            <a:ext cx="5389033" cy="39512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smtClean="0"/>
            </a:lvl1pPr>
            <a:lvl2pPr>
              <a:defRPr lang="de-DE" smtClean="0"/>
            </a:lvl2pPr>
            <a:lvl3pPr>
              <a:defRPr lang="de-DE" smtClean="0"/>
            </a:lvl3pPr>
            <a:lvl4pPr>
              <a:defRPr lang="de-DE" sz="1800" smtClean="0"/>
            </a:lvl4pPr>
            <a:lvl5pPr>
              <a:defRPr lang="de-DE"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283573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4490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4766733" y="763551"/>
            <a:ext cx="6815667" cy="536261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3" y="763552"/>
            <a:ext cx="4011084" cy="53626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itel 1"/>
          <p:cNvSpPr>
            <a:spLocks noGrp="1"/>
          </p:cNvSpPr>
          <p:nvPr>
            <p:ph type="title"/>
          </p:nvPr>
        </p:nvSpPr>
        <p:spPr>
          <a:xfrm>
            <a:off x="0" y="0"/>
            <a:ext cx="12192000" cy="630238"/>
          </a:xfrm>
        </p:spPr>
        <p:txBody>
          <a:bodyPr/>
          <a:lstStyle/>
          <a:p>
            <a:r>
              <a:rPr lang="de-DE"/>
              <a:t>Mastertitelformat bearbeiten</a:t>
            </a:r>
          </a:p>
        </p:txBody>
      </p:sp>
    </p:spTree>
    <p:extLst>
      <p:ext uri="{BB962C8B-B14F-4D97-AF65-F5344CB8AC3E}">
        <p14:creationId xmlns:p14="http://schemas.microsoft.com/office/powerpoint/2010/main" val="1965970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2389717" y="836577"/>
            <a:ext cx="7315200" cy="43450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6" name="Titel 1"/>
          <p:cNvSpPr>
            <a:spLocks noGrp="1"/>
          </p:cNvSpPr>
          <p:nvPr>
            <p:ph type="title"/>
          </p:nvPr>
        </p:nvSpPr>
        <p:spPr>
          <a:xfrm>
            <a:off x="0" y="0"/>
            <a:ext cx="12192000" cy="630238"/>
          </a:xfrm>
        </p:spPr>
        <p:txBody>
          <a:bodyPr/>
          <a:lstStyle/>
          <a:p>
            <a:r>
              <a:rPr lang="de-DE"/>
              <a:t>Mastertitelformat bearbeiten</a:t>
            </a:r>
          </a:p>
        </p:txBody>
      </p:sp>
    </p:spTree>
    <p:extLst>
      <p:ext uri="{BB962C8B-B14F-4D97-AF65-F5344CB8AC3E}">
        <p14:creationId xmlns:p14="http://schemas.microsoft.com/office/powerpoint/2010/main" val="222869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lvl4pPr>
              <a:defRPr lang="de-DE" sz="1800" dirty="0" smtClean="0">
                <a:solidFill>
                  <a:schemeClr val="tx1"/>
                </a:solidFill>
                <a:latin typeface="+mn-lt"/>
              </a:defRPr>
            </a:lvl4pPr>
            <a:lvl5pPr>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74781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478369" y="692150"/>
            <a:ext cx="11235267"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p>
            <a:pPr lvl="0"/>
            <a:r>
              <a:rPr lang="de-DE" altLang="de-DE"/>
              <a:t>erste Ebene</a:t>
            </a:r>
          </a:p>
          <a:p>
            <a:pPr lvl="1"/>
            <a:r>
              <a:rPr lang="de-DE" altLang="de-DE"/>
              <a:t>zweite Ebene</a:t>
            </a:r>
          </a:p>
          <a:p>
            <a:pPr lvl="2"/>
            <a:r>
              <a:rPr lang="de-DE" altLang="de-DE"/>
              <a:t>dritte Ebene</a:t>
            </a:r>
          </a:p>
        </p:txBody>
      </p:sp>
      <p:sp>
        <p:nvSpPr>
          <p:cNvPr id="1027" name="Rectangle 11"/>
          <p:cNvSpPr>
            <a:spLocks noGrp="1" noChangeArrowheads="1"/>
          </p:cNvSpPr>
          <p:nvPr>
            <p:ph type="title"/>
          </p:nvPr>
        </p:nvSpPr>
        <p:spPr bwMode="auto">
          <a:xfrm>
            <a:off x="0" y="0"/>
            <a:ext cx="12192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1" compatLnSpc="1">
            <a:prstTxWarp prst="textNoShape">
              <a:avLst/>
            </a:prstTxWarp>
          </a:bodyPr>
          <a:lstStyle/>
          <a:p>
            <a:pPr lvl="0"/>
            <a:r>
              <a:rPr lang="de-DE" altLang="de-DE"/>
              <a:t>Mastertitelformat bearbeiten</a:t>
            </a:r>
          </a:p>
        </p:txBody>
      </p:sp>
      <p:sp>
        <p:nvSpPr>
          <p:cNvPr id="1028" name="Line 12"/>
          <p:cNvSpPr>
            <a:spLocks noChangeShapeType="1"/>
          </p:cNvSpPr>
          <p:nvPr userDrawn="1"/>
        </p:nvSpPr>
        <p:spPr bwMode="auto">
          <a:xfrm>
            <a:off x="4237" y="682625"/>
            <a:ext cx="12187767" cy="0"/>
          </a:xfrm>
          <a:prstGeom prst="line">
            <a:avLst/>
          </a:prstGeom>
          <a:noFill/>
          <a:ln w="50800">
            <a:solidFill>
              <a:srgbClr val="84B818"/>
            </a:solidFill>
            <a:round/>
            <a:headEnd type="none" w="sm" len="sm"/>
            <a:tailEnd/>
          </a:ln>
          <a:extLst>
            <a:ext uri="{909E8E84-426E-40DD-AFC4-6F175D3DCCD1}">
              <a14:hiddenFill xmlns:a14="http://schemas.microsoft.com/office/drawing/2010/main">
                <a:noFill/>
              </a14:hiddenFill>
            </a:ext>
          </a:extLst>
        </p:spPr>
        <p:txBody>
          <a:bodyPr/>
          <a:lstStyle/>
          <a:p>
            <a:endParaRPr lang="de-DE"/>
          </a:p>
        </p:txBody>
      </p:sp>
      <p:sp>
        <p:nvSpPr>
          <p:cNvPr id="1029" name="Line 17"/>
          <p:cNvSpPr>
            <a:spLocks noChangeShapeType="1"/>
          </p:cNvSpPr>
          <p:nvPr userDrawn="1"/>
        </p:nvSpPr>
        <p:spPr bwMode="auto">
          <a:xfrm>
            <a:off x="1" y="6345238"/>
            <a:ext cx="11208567" cy="0"/>
          </a:xfrm>
          <a:prstGeom prst="line">
            <a:avLst/>
          </a:prstGeom>
          <a:noFill/>
          <a:ln w="50800">
            <a:solidFill>
              <a:srgbClr val="84B818"/>
            </a:solidFill>
            <a:round/>
            <a:headEnd type="none" w="sm" len="sm"/>
            <a:tailEnd/>
          </a:ln>
          <a:extLst>
            <a:ext uri="{909E8E84-426E-40DD-AFC4-6F175D3DCCD1}">
              <a14:hiddenFill xmlns:a14="http://schemas.microsoft.com/office/drawing/2010/main">
                <a:noFill/>
              </a14:hiddenFill>
            </a:ext>
          </a:extLst>
        </p:spPr>
        <p:txBody>
          <a:bodyPr/>
          <a:lstStyle/>
          <a:p>
            <a:endParaRPr lang="de-DE"/>
          </a:p>
        </p:txBody>
      </p:sp>
      <p:pic>
        <p:nvPicPr>
          <p:cNvPr id="1030" name="Picture 18" descr="rst Logo RGB aus Visio"/>
          <p:cNvPicPr>
            <a:picLocks noChangeAspect="1" noChangeArrowheads="1"/>
          </p:cNvPicPr>
          <p:nvPr userDrawn="1"/>
        </p:nvPicPr>
        <p:blipFill>
          <a:blip r:embed="rId30">
            <a:extLst>
              <a:ext uri="{28A0092B-C50C-407E-A947-70E740481C1C}">
                <a14:useLocalDpi xmlns:a14="http://schemas.microsoft.com/office/drawing/2010/main" val="0"/>
              </a:ext>
            </a:extLst>
          </a:blip>
          <a:srcRect/>
          <a:stretch>
            <a:fillRect/>
          </a:stretch>
        </p:blipFill>
        <p:spPr bwMode="auto">
          <a:xfrm>
            <a:off x="11275289" y="6216651"/>
            <a:ext cx="818804" cy="56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3" descr="tud_logo_rgb_150dpi"/>
          <p:cNvPicPr>
            <a:picLocks noChangeAspect="1" noChangeArrowheads="1"/>
          </p:cNvPicPr>
          <p:nvPr userDrawn="1"/>
        </p:nvPicPr>
        <p:blipFill>
          <a:blip r:embed="rId31">
            <a:extLst>
              <a:ext uri="{28A0092B-C50C-407E-A947-70E740481C1C}">
                <a14:useLocalDpi xmlns:a14="http://schemas.microsoft.com/office/drawing/2010/main" val="0"/>
              </a:ext>
            </a:extLst>
          </a:blip>
          <a:srcRect/>
          <a:stretch>
            <a:fillRect/>
          </a:stretch>
        </p:blipFill>
        <p:spPr bwMode="auto">
          <a:xfrm>
            <a:off x="143934" y="6416680"/>
            <a:ext cx="2182091" cy="39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6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3" r:id="rId11"/>
    <p:sldLayoutId id="2147484264" r:id="rId12"/>
    <p:sldLayoutId id="2147484265" r:id="rId13"/>
    <p:sldLayoutId id="2147484266" r:id="rId14"/>
    <p:sldLayoutId id="2147484267" r:id="rId15"/>
    <p:sldLayoutId id="2147484268" r:id="rId16"/>
    <p:sldLayoutId id="2147484269" r:id="rId17"/>
    <p:sldLayoutId id="2147484270" r:id="rId18"/>
    <p:sldLayoutId id="2147484271" r:id="rId19"/>
    <p:sldLayoutId id="2147484272" r:id="rId20"/>
    <p:sldLayoutId id="2147484273" r:id="rId21"/>
    <p:sldLayoutId id="2147484274" r:id="rId22"/>
    <p:sldLayoutId id="2147484275" r:id="rId23"/>
    <p:sldLayoutId id="2147484276" r:id="rId24"/>
    <p:sldLayoutId id="2147484277" r:id="rId25"/>
    <p:sldLayoutId id="2147484278" r:id="rId26"/>
    <p:sldLayoutId id="2147484279" r:id="rId27"/>
    <p:sldLayoutId id="2147484280" r:id="rId28"/>
  </p:sldLayoutIdLst>
  <p:txStyles>
    <p:titleStyle>
      <a:lvl1pPr algn="ctr" rtl="0" eaLnBrk="1" fontAlgn="base" hangingPunct="1">
        <a:spcBef>
          <a:spcPct val="0"/>
        </a:spcBef>
        <a:spcAft>
          <a:spcPct val="0"/>
        </a:spcAft>
        <a:defRPr sz="2400" b="1">
          <a:solidFill>
            <a:schemeClr val="tx2"/>
          </a:solidFill>
          <a:latin typeface="+mj-lt"/>
          <a:ea typeface="+mj-ea"/>
          <a:cs typeface="+mj-cs"/>
        </a:defRPr>
      </a:lvl1pPr>
      <a:lvl2pPr algn="ctr" rtl="0" eaLnBrk="1" fontAlgn="base" hangingPunct="1">
        <a:spcBef>
          <a:spcPct val="0"/>
        </a:spcBef>
        <a:spcAft>
          <a:spcPct val="0"/>
        </a:spcAft>
        <a:defRPr sz="2400" b="1">
          <a:solidFill>
            <a:schemeClr val="tx2"/>
          </a:solidFill>
          <a:latin typeface="Arial" charset="0"/>
        </a:defRPr>
      </a:lvl2pPr>
      <a:lvl3pPr algn="ctr" rtl="0" eaLnBrk="1" fontAlgn="base" hangingPunct="1">
        <a:spcBef>
          <a:spcPct val="0"/>
        </a:spcBef>
        <a:spcAft>
          <a:spcPct val="0"/>
        </a:spcAft>
        <a:defRPr sz="2400" b="1">
          <a:solidFill>
            <a:schemeClr val="tx2"/>
          </a:solidFill>
          <a:latin typeface="Arial" charset="0"/>
        </a:defRPr>
      </a:lvl3pPr>
      <a:lvl4pPr algn="ctr" rtl="0" eaLnBrk="1" fontAlgn="base" hangingPunct="1">
        <a:spcBef>
          <a:spcPct val="0"/>
        </a:spcBef>
        <a:spcAft>
          <a:spcPct val="0"/>
        </a:spcAft>
        <a:defRPr sz="2400" b="1">
          <a:solidFill>
            <a:schemeClr val="tx2"/>
          </a:solidFill>
          <a:latin typeface="Arial" charset="0"/>
        </a:defRPr>
      </a:lvl4pPr>
      <a:lvl5pPr algn="ctr" rtl="0" eaLnBrk="1" fontAlgn="base" hangingPunct="1">
        <a:spcBef>
          <a:spcPct val="0"/>
        </a:spcBef>
        <a:spcAft>
          <a:spcPct val="0"/>
        </a:spcAft>
        <a:defRPr sz="2400" b="1">
          <a:solidFill>
            <a:schemeClr val="tx2"/>
          </a:solidFill>
          <a:latin typeface="Arial" charset="0"/>
        </a:defRPr>
      </a:lvl5pPr>
      <a:lvl6pPr marL="457200" algn="ctr" rtl="0" eaLnBrk="1" fontAlgn="base" hangingPunct="1">
        <a:spcBef>
          <a:spcPct val="0"/>
        </a:spcBef>
        <a:spcAft>
          <a:spcPct val="0"/>
        </a:spcAft>
        <a:defRPr sz="2400" b="1">
          <a:solidFill>
            <a:schemeClr val="tx2"/>
          </a:solidFill>
          <a:latin typeface="Arial" charset="0"/>
        </a:defRPr>
      </a:lvl6pPr>
      <a:lvl7pPr marL="914400" algn="ctr" rtl="0" eaLnBrk="1" fontAlgn="base" hangingPunct="1">
        <a:spcBef>
          <a:spcPct val="0"/>
        </a:spcBef>
        <a:spcAft>
          <a:spcPct val="0"/>
        </a:spcAft>
        <a:defRPr sz="2400" b="1">
          <a:solidFill>
            <a:schemeClr val="tx2"/>
          </a:solidFill>
          <a:latin typeface="Arial" charset="0"/>
        </a:defRPr>
      </a:lvl7pPr>
      <a:lvl8pPr marL="1371600" algn="ctr" rtl="0" eaLnBrk="1" fontAlgn="base" hangingPunct="1">
        <a:spcBef>
          <a:spcPct val="0"/>
        </a:spcBef>
        <a:spcAft>
          <a:spcPct val="0"/>
        </a:spcAft>
        <a:defRPr sz="2400" b="1">
          <a:solidFill>
            <a:schemeClr val="tx2"/>
          </a:solidFill>
          <a:latin typeface="Arial" charset="0"/>
        </a:defRPr>
      </a:lvl8pPr>
      <a:lvl9pPr marL="1828800" algn="ctr" rtl="0" eaLnBrk="1" fontAlgn="base" hangingPunct="1">
        <a:spcBef>
          <a:spcPct val="0"/>
        </a:spcBef>
        <a:spcAft>
          <a:spcPct val="0"/>
        </a:spcAft>
        <a:defRPr sz="24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Font typeface="Wingdings" panose="05000000000000000000" pitchFamily="2" charset="2"/>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000">
          <a:solidFill>
            <a:schemeClr val="tx1"/>
          </a:solidFill>
          <a:latin typeface="+mn-lt"/>
        </a:defRPr>
      </a:lvl2pPr>
      <a:lvl3pPr marL="1143000" indent="-228600" algn="l" rtl="0" eaLnBrk="1" fontAlgn="base" hangingPunct="1">
        <a:spcBef>
          <a:spcPct val="20000"/>
        </a:spcBef>
        <a:spcAft>
          <a:spcPct val="0"/>
        </a:spcAft>
        <a:buClr>
          <a:schemeClr val="tx1"/>
        </a:buClr>
        <a:buChar char="•"/>
        <a:defRPr>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www.chachatelier.fr/latexit/" TargetMode="External"/><Relationship Id="rId2" Type="http://schemas.openxmlformats.org/officeDocument/2006/relationships/hyperlink" Target="http://www.jonathanleroux.org/software/iguanatex/"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6"/>
          </p:nvPr>
        </p:nvSpPr>
        <p:spPr>
          <a:xfrm>
            <a:off x="1445219" y="5754629"/>
            <a:ext cx="9768320" cy="480974"/>
          </a:xfrm>
        </p:spPr>
        <p:txBody>
          <a:bodyPr/>
          <a:lstStyle/>
          <a:p>
            <a:pPr>
              <a:defRPr/>
            </a:pPr>
            <a:r>
              <a:rPr lang="en-US" u="sng">
                <a:latin typeface="Arial"/>
                <a:cs typeface="Arial"/>
              </a:rPr>
              <a:t>Mohammed Faizan</a:t>
            </a:r>
          </a:p>
          <a:p>
            <a:r>
              <a:rPr lang="en-US">
                <a:latin typeface="Arial"/>
                <a:cs typeface="Arial"/>
              </a:rPr>
              <a:t>Supervisors : </a:t>
            </a:r>
            <a:r>
              <a:rPr lang="en-US" err="1">
                <a:latin typeface="Arial"/>
                <a:cs typeface="Arial"/>
              </a:rPr>
              <a:t>M.sc.</a:t>
            </a:r>
            <a:r>
              <a:rPr lang="en-US">
                <a:latin typeface="Arial"/>
                <a:cs typeface="Arial"/>
              </a:rPr>
              <a:t> Heiko Renz , </a:t>
            </a:r>
            <a:r>
              <a:rPr lang="en-US" err="1">
                <a:latin typeface="Arial"/>
                <a:cs typeface="Arial"/>
              </a:rPr>
              <a:t>M.sc.</a:t>
            </a:r>
            <a:r>
              <a:rPr lang="en-US">
                <a:latin typeface="Arial"/>
                <a:cs typeface="Arial"/>
              </a:rPr>
              <a:t> Khazar </a:t>
            </a:r>
            <a:r>
              <a:rPr lang="en-US" err="1">
                <a:latin typeface="Arial"/>
                <a:cs typeface="Arial"/>
              </a:rPr>
              <a:t>Dargahi</a:t>
            </a:r>
            <a:r>
              <a:rPr lang="en-US">
                <a:latin typeface="Arial"/>
                <a:cs typeface="Arial"/>
              </a:rPr>
              <a:t> </a:t>
            </a:r>
            <a:r>
              <a:rPr lang="en-US" err="1">
                <a:latin typeface="Arial"/>
                <a:cs typeface="Arial"/>
              </a:rPr>
              <a:t>Nobari</a:t>
            </a:r>
            <a:r>
              <a:rPr lang="en-US">
                <a:latin typeface="Arial"/>
                <a:cs typeface="Arial"/>
              </a:rPr>
              <a:t> </a:t>
            </a:r>
            <a:endParaRPr lang="en-US">
              <a:cs typeface="Arial"/>
            </a:endParaRPr>
          </a:p>
          <a:p>
            <a:r>
              <a:rPr lang="en-US">
                <a:latin typeface="Arial"/>
                <a:cs typeface="Arial"/>
              </a:rPr>
              <a:t>Univ.-Prof. Dr.-Ing. Prof. </a:t>
            </a:r>
            <a:r>
              <a:rPr lang="en-US" err="1">
                <a:latin typeface="Arial"/>
                <a:cs typeface="Arial"/>
              </a:rPr>
              <a:t>h.c.</a:t>
            </a:r>
            <a:r>
              <a:rPr lang="en-US">
                <a:latin typeface="Arial"/>
                <a:cs typeface="Arial"/>
              </a:rPr>
              <a:t> Dr. </a:t>
            </a:r>
            <a:r>
              <a:rPr lang="en-US" err="1">
                <a:latin typeface="Arial"/>
                <a:cs typeface="Arial"/>
              </a:rPr>
              <a:t>h.c.</a:t>
            </a:r>
            <a:r>
              <a:rPr lang="en-US">
                <a:latin typeface="Arial"/>
                <a:cs typeface="Arial"/>
              </a:rPr>
              <a:t> Torsten Bertram</a:t>
            </a:r>
          </a:p>
          <a:p>
            <a:r>
              <a:rPr lang="en-US">
                <a:cs typeface="Arial"/>
              </a:rPr>
              <a:t>Institute of Control Theory and Systems Engineering</a:t>
            </a:r>
            <a:endParaRPr lang="en-US"/>
          </a:p>
          <a:p>
            <a:endParaRPr lang="de-DE">
              <a:cs typeface="Arial" charset="0"/>
            </a:endParaRPr>
          </a:p>
        </p:txBody>
      </p:sp>
      <p:sp>
        <p:nvSpPr>
          <p:cNvPr id="6" name="Textplatzhalter 5"/>
          <p:cNvSpPr>
            <a:spLocks noGrp="1"/>
          </p:cNvSpPr>
          <p:nvPr>
            <p:ph type="body" sz="quarter" idx="15"/>
          </p:nvPr>
        </p:nvSpPr>
        <p:spPr/>
        <p:txBody>
          <a:bodyPr/>
          <a:lstStyle/>
          <a:p>
            <a:pPr>
              <a:defRPr/>
            </a:pPr>
            <a:endParaRPr lang="de-DE">
              <a:cs typeface="Arial"/>
            </a:endParaRPr>
          </a:p>
          <a:p>
            <a:endParaRPr lang="de-DE"/>
          </a:p>
        </p:txBody>
      </p:sp>
      <p:sp>
        <p:nvSpPr>
          <p:cNvPr id="4" name="Untertitel 3"/>
          <p:cNvSpPr>
            <a:spLocks noGrp="1"/>
          </p:cNvSpPr>
          <p:nvPr>
            <p:ph type="subTitle" idx="1"/>
          </p:nvPr>
        </p:nvSpPr>
        <p:spPr>
          <a:xfrm>
            <a:off x="1448965" y="4868869"/>
            <a:ext cx="9768320" cy="276247"/>
          </a:xfrm>
        </p:spPr>
        <p:txBody>
          <a:bodyPr/>
          <a:lstStyle/>
          <a:p>
            <a:r>
              <a:rPr lang="de-DE" altLang="de-DE" dirty="0">
                <a:cs typeface="Arial"/>
              </a:rPr>
              <a:t>13.11.2023</a:t>
            </a:r>
          </a:p>
        </p:txBody>
      </p:sp>
      <p:sp>
        <p:nvSpPr>
          <p:cNvPr id="3" name="Titel 2"/>
          <p:cNvSpPr>
            <a:spLocks noGrp="1"/>
          </p:cNvSpPr>
          <p:nvPr>
            <p:ph type="ctrTitle"/>
          </p:nvPr>
        </p:nvSpPr>
        <p:spPr>
          <a:xfrm>
            <a:off x="1445218" y="5022899"/>
            <a:ext cx="9768321" cy="650171"/>
          </a:xfrm>
        </p:spPr>
        <p:txBody>
          <a:bodyPr/>
          <a:lstStyle/>
          <a:p>
            <a:pPr algn="ctr"/>
            <a:r>
              <a:rPr lang="de-DE">
                <a:cs typeface="Arial"/>
              </a:rPr>
              <a:t>Impact </a:t>
            </a:r>
            <a:r>
              <a:rPr lang="de-DE" err="1">
                <a:cs typeface="Arial"/>
              </a:rPr>
              <a:t>of</a:t>
            </a:r>
            <a:r>
              <a:rPr lang="de-DE">
                <a:cs typeface="Arial"/>
              </a:rPr>
              <a:t> </a:t>
            </a:r>
            <a:r>
              <a:rPr lang="de-DE" err="1">
                <a:cs typeface="Arial"/>
              </a:rPr>
              <a:t>varying</a:t>
            </a:r>
            <a:r>
              <a:rPr lang="de-DE">
                <a:cs typeface="Arial"/>
              </a:rPr>
              <a:t> </a:t>
            </a:r>
            <a:r>
              <a:rPr lang="de-DE" err="1">
                <a:cs typeface="Arial"/>
              </a:rPr>
              <a:t>collision</a:t>
            </a:r>
            <a:r>
              <a:rPr lang="de-DE">
                <a:cs typeface="Arial"/>
              </a:rPr>
              <a:t> </a:t>
            </a:r>
            <a:r>
              <a:rPr lang="de-DE" err="1">
                <a:cs typeface="Arial"/>
              </a:rPr>
              <a:t>avoidance</a:t>
            </a:r>
            <a:r>
              <a:rPr lang="de-DE">
                <a:cs typeface="Arial"/>
              </a:rPr>
              <a:t> </a:t>
            </a:r>
            <a:r>
              <a:rPr lang="de-DE" err="1">
                <a:cs typeface="Arial"/>
              </a:rPr>
              <a:t>strategies</a:t>
            </a:r>
            <a:r>
              <a:rPr lang="de-DE">
                <a:cs typeface="Arial"/>
              </a:rPr>
              <a:t> on human stress </a:t>
            </a:r>
            <a:r>
              <a:rPr lang="de-DE" err="1">
                <a:cs typeface="Arial"/>
              </a:rPr>
              <a:t>level</a:t>
            </a:r>
            <a:r>
              <a:rPr lang="de-DE">
                <a:cs typeface="Arial"/>
              </a:rPr>
              <a:t> in human-robot </a:t>
            </a:r>
            <a:r>
              <a:rPr lang="de-DE" err="1">
                <a:cs typeface="Arial"/>
              </a:rPr>
              <a:t>interaction</a:t>
            </a:r>
            <a:r>
              <a:rPr lang="de-DE">
                <a:cs typeface="Arial"/>
              </a:rPr>
              <a:t>.</a:t>
            </a:r>
            <a:endParaRPr lang="en-US"/>
          </a:p>
        </p:txBody>
      </p:sp>
      <p:sp>
        <p:nvSpPr>
          <p:cNvPr id="5" name="Bildplatzhalter 4"/>
          <p:cNvSpPr>
            <a:spLocks noGrp="1"/>
          </p:cNvSpPr>
          <p:nvPr>
            <p:ph type="pic" sz="quarter" idx="14"/>
          </p:nvPr>
        </p:nvSpPr>
        <p:spPr/>
      </p:sp>
    </p:spTree>
    <p:extLst>
      <p:ext uri="{BB962C8B-B14F-4D97-AF65-F5344CB8AC3E}">
        <p14:creationId xmlns:p14="http://schemas.microsoft.com/office/powerpoint/2010/main" val="2031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97FB-444D-D8DC-ED24-A81B30F29477}"/>
              </a:ext>
            </a:extLst>
          </p:cNvPr>
          <p:cNvSpPr>
            <a:spLocks noGrp="1"/>
          </p:cNvSpPr>
          <p:nvPr>
            <p:ph type="title"/>
          </p:nvPr>
        </p:nvSpPr>
        <p:spPr/>
        <p:txBody>
          <a:bodyPr/>
          <a:lstStyle/>
          <a:p>
            <a:r>
              <a:rPr lang="en-US" err="1">
                <a:cs typeface="Arial"/>
              </a:rPr>
              <a:t>Overveiw</a:t>
            </a:r>
            <a:r>
              <a:rPr lang="en-US">
                <a:cs typeface="Arial"/>
              </a:rPr>
              <a:t> of Stress detection studies using PPG and Motion</a:t>
            </a:r>
            <a:endParaRPr lang="en-US"/>
          </a:p>
        </p:txBody>
      </p:sp>
      <p:graphicFrame>
        <p:nvGraphicFramePr>
          <p:cNvPr id="3" name="Table 2">
            <a:extLst>
              <a:ext uri="{FF2B5EF4-FFF2-40B4-BE49-F238E27FC236}">
                <a16:creationId xmlns:a16="http://schemas.microsoft.com/office/drawing/2014/main" id="{DF28FDCC-C194-A5BC-D7F2-27E9B5F16825}"/>
              </a:ext>
            </a:extLst>
          </p:cNvPr>
          <p:cNvGraphicFramePr>
            <a:graphicFrameLocks noGrp="1"/>
          </p:cNvGraphicFramePr>
          <p:nvPr>
            <p:extLst>
              <p:ext uri="{D42A27DB-BD31-4B8C-83A1-F6EECF244321}">
                <p14:modId xmlns:p14="http://schemas.microsoft.com/office/powerpoint/2010/main" val="2221354418"/>
              </p:ext>
            </p:extLst>
          </p:nvPr>
        </p:nvGraphicFramePr>
        <p:xfrm>
          <a:off x="157655" y="788275"/>
          <a:ext cx="11482989" cy="4558269"/>
        </p:xfrm>
        <a:graphic>
          <a:graphicData uri="http://schemas.openxmlformats.org/drawingml/2006/table">
            <a:tbl>
              <a:tblPr firstRow="1" bandRow="1">
                <a:tableStyleId>{5C22544A-7EE6-4342-B048-85BDC9FD1C3A}</a:tableStyleId>
              </a:tblPr>
              <a:tblGrid>
                <a:gridCol w="847833">
                  <a:extLst>
                    <a:ext uri="{9D8B030D-6E8A-4147-A177-3AD203B41FA5}">
                      <a16:colId xmlns:a16="http://schemas.microsoft.com/office/drawing/2014/main" val="4079879641"/>
                    </a:ext>
                  </a:extLst>
                </a:gridCol>
                <a:gridCol w="1709682">
                  <a:extLst>
                    <a:ext uri="{9D8B030D-6E8A-4147-A177-3AD203B41FA5}">
                      <a16:colId xmlns:a16="http://schemas.microsoft.com/office/drawing/2014/main" val="3101005459"/>
                    </a:ext>
                  </a:extLst>
                </a:gridCol>
                <a:gridCol w="6054726">
                  <a:extLst>
                    <a:ext uri="{9D8B030D-6E8A-4147-A177-3AD203B41FA5}">
                      <a16:colId xmlns:a16="http://schemas.microsoft.com/office/drawing/2014/main" val="3511593182"/>
                    </a:ext>
                  </a:extLst>
                </a:gridCol>
                <a:gridCol w="2870748">
                  <a:extLst>
                    <a:ext uri="{9D8B030D-6E8A-4147-A177-3AD203B41FA5}">
                      <a16:colId xmlns:a16="http://schemas.microsoft.com/office/drawing/2014/main" val="4199537442"/>
                    </a:ext>
                  </a:extLst>
                </a:gridCol>
              </a:tblGrid>
              <a:tr h="665983">
                <a:tc>
                  <a:txBody>
                    <a:bodyPr/>
                    <a:lstStyle/>
                    <a:p>
                      <a:r>
                        <a:rPr lang="en-US" b="1">
                          <a:solidFill>
                            <a:schemeClr val="tx1"/>
                          </a:solidFill>
                        </a:rPr>
                        <a:t>Paper</a:t>
                      </a:r>
                    </a:p>
                  </a:txBody>
                  <a:tcPr/>
                </a:tc>
                <a:tc>
                  <a:txBody>
                    <a:bodyPr/>
                    <a:lstStyle/>
                    <a:p>
                      <a:r>
                        <a:rPr lang="en-US">
                          <a:solidFill>
                            <a:schemeClr val="tx1"/>
                          </a:solidFill>
                        </a:rPr>
                        <a:t>Signals Used</a:t>
                      </a:r>
                      <a:endParaRPr lang="en-US"/>
                    </a:p>
                  </a:txBody>
                  <a:tcPr/>
                </a:tc>
                <a:tc>
                  <a:txBody>
                    <a:bodyPr/>
                    <a:lstStyle/>
                    <a:p>
                      <a:r>
                        <a:rPr lang="en-US">
                          <a:solidFill>
                            <a:schemeClr val="tx1"/>
                          </a:solidFill>
                        </a:rPr>
                        <a:t>Technique</a:t>
                      </a:r>
                    </a:p>
                  </a:txBody>
                  <a:tcPr/>
                </a:tc>
                <a:tc>
                  <a:txBody>
                    <a:bodyPr/>
                    <a:lstStyle/>
                    <a:p>
                      <a:r>
                        <a:rPr lang="en-US">
                          <a:solidFill>
                            <a:schemeClr val="tx1"/>
                          </a:solidFill>
                        </a:rPr>
                        <a:t>Result</a:t>
                      </a:r>
                    </a:p>
                  </a:txBody>
                  <a:tcPr/>
                </a:tc>
                <a:extLst>
                  <a:ext uri="{0D108BD9-81ED-4DB2-BD59-A6C34878D82A}">
                    <a16:rowId xmlns:a16="http://schemas.microsoft.com/office/drawing/2014/main" val="442585078"/>
                  </a:ext>
                </a:extLst>
              </a:tr>
              <a:tr h="665983">
                <a:tc>
                  <a:txBody>
                    <a:bodyPr/>
                    <a:lstStyle/>
                    <a:p>
                      <a:r>
                        <a:rPr lang="en-US" sz="1200"/>
                        <a:t>[7]</a:t>
                      </a:r>
                    </a:p>
                  </a:txBody>
                  <a:tcPr/>
                </a:tc>
                <a:tc>
                  <a:txBody>
                    <a:bodyPr/>
                    <a:lstStyle/>
                    <a:p>
                      <a:pPr lvl="0">
                        <a:buNone/>
                      </a:pPr>
                      <a:r>
                        <a:rPr lang="en-US" sz="1200" b="0" i="0" u="none" strike="noStrike" baseline="0" noProof="0">
                          <a:solidFill>
                            <a:srgbClr val="000000"/>
                          </a:solidFill>
                          <a:latin typeface="Arial"/>
                        </a:rPr>
                        <a:t>GSR, ACC,BVP;ST</a:t>
                      </a:r>
                      <a:endParaRPr lang="en-US"/>
                    </a:p>
                  </a:txBody>
                  <a:tcPr/>
                </a:tc>
                <a:tc>
                  <a:txBody>
                    <a:bodyPr/>
                    <a:lstStyle/>
                    <a:p>
                      <a:pPr lvl="0">
                        <a:buNone/>
                      </a:pPr>
                      <a:r>
                        <a:rPr lang="en-US" sz="1200" b="0" i="0" u="none" strike="noStrike" baseline="0" noProof="0">
                          <a:solidFill>
                            <a:srgbClr val="000000"/>
                          </a:solidFill>
                          <a:latin typeface="Arial"/>
                        </a:rPr>
                        <a:t>1. Fast Fourier Transform (FFT) and Lomb-</a:t>
                      </a:r>
                      <a:r>
                        <a:rPr lang="en-US" sz="1200" b="0" i="0" u="none" strike="noStrike" baseline="0" noProof="0" err="1">
                          <a:solidFill>
                            <a:srgbClr val="000000"/>
                          </a:solidFill>
                          <a:latin typeface="Arial"/>
                        </a:rPr>
                        <a:t>Scargle</a:t>
                      </a:r>
                      <a:r>
                        <a:rPr lang="en-US" sz="1200" b="0" i="0" u="none" strike="noStrike" baseline="0" noProof="0">
                          <a:solidFill>
                            <a:srgbClr val="000000"/>
                          </a:solidFill>
                          <a:latin typeface="Arial"/>
                        </a:rPr>
                        <a:t> periodogram were applied for feature extraction.</a:t>
                      </a:r>
                      <a:endParaRPr lang="en-US"/>
                    </a:p>
                    <a:p>
                      <a:pPr lvl="0">
                        <a:buNone/>
                      </a:pPr>
                      <a:r>
                        <a:rPr lang="en-US" sz="1200" b="0" i="0" u="none" strike="noStrike" baseline="0" noProof="0">
                          <a:solidFill>
                            <a:srgbClr val="000000"/>
                          </a:solidFill>
                          <a:latin typeface="Arial"/>
                        </a:rPr>
                        <a:t> 2. PCA &amp; LDA, PCA &amp; SVM with the radial kernel, KNN (n=1), Logistic Regression, RF (with 100 trees), and multilevel perceptron were used as a classifier with 10-fold </a:t>
                      </a:r>
                      <a:r>
                        <a:rPr lang="en-US" sz="1200" b="0" i="0" u="none" strike="noStrike" baseline="0" noProof="0" err="1">
                          <a:solidFill>
                            <a:srgbClr val="000000"/>
                          </a:solidFill>
                          <a:latin typeface="Arial"/>
                        </a:rPr>
                        <a:t>crossvalidation</a:t>
                      </a:r>
                      <a:r>
                        <a:rPr lang="en-US" sz="1200" b="0" i="0" u="none" strike="noStrike" baseline="0" noProof="0">
                          <a:solidFill>
                            <a:srgbClr val="000000"/>
                          </a:solidFill>
                          <a:latin typeface="Arial"/>
                        </a:rPr>
                        <a:t>.</a:t>
                      </a:r>
                      <a:endParaRPr lang="en-US"/>
                    </a:p>
                  </a:txBody>
                  <a:tcPr/>
                </a:tc>
                <a:tc>
                  <a:txBody>
                    <a:bodyPr/>
                    <a:lstStyle/>
                    <a:p>
                      <a:pPr lvl="0">
                        <a:buNone/>
                      </a:pPr>
                      <a:r>
                        <a:rPr lang="en-US" sz="1200" b="0" i="0" u="none" strike="noStrike" baseline="0" noProof="0">
                          <a:solidFill>
                            <a:srgbClr val="000000"/>
                          </a:solidFill>
                          <a:latin typeface="Arial"/>
                        </a:rPr>
                        <a:t>1. For 3 class stress level detection, 90.40% accuracy was obtained by using </a:t>
                      </a:r>
                      <a:r>
                        <a:rPr lang="en-US" sz="1200" b="0" i="0" u="none" strike="noStrike" baseline="0" noProof="0" err="1">
                          <a:solidFill>
                            <a:srgbClr val="000000"/>
                          </a:solidFill>
                          <a:latin typeface="Arial"/>
                        </a:rPr>
                        <a:t>Empatic</a:t>
                      </a:r>
                      <a:r>
                        <a:rPr lang="en-US" sz="1200" b="0" i="0" u="none" strike="noStrike" baseline="0" noProof="0">
                          <a:solidFill>
                            <a:srgbClr val="000000"/>
                          </a:solidFill>
                          <a:latin typeface="Arial"/>
                        </a:rPr>
                        <a:t> E4 device </a:t>
                      </a:r>
                      <a:endParaRPr lang="en-US"/>
                    </a:p>
                    <a:p>
                      <a:pPr lvl="0">
                        <a:buNone/>
                      </a:pPr>
                      <a:r>
                        <a:rPr lang="en-US" sz="1200" b="0" i="0" u="none" strike="noStrike" baseline="0" noProof="0">
                          <a:solidFill>
                            <a:srgbClr val="000000"/>
                          </a:solidFill>
                          <a:latin typeface="Arial"/>
                        </a:rPr>
                        <a:t>. 2. Achieved maximum 97.92% accuracy with their person-specific models while 88.20% for general models.</a:t>
                      </a:r>
                      <a:endParaRPr lang="en-US"/>
                    </a:p>
                    <a:p>
                      <a:pPr lvl="0">
                        <a:buNone/>
                      </a:pPr>
                      <a:r>
                        <a:rPr lang="en-US" sz="1200" b="0" i="0" u="none" strike="noStrike" baseline="0" noProof="0">
                          <a:solidFill>
                            <a:srgbClr val="000000"/>
                          </a:solidFill>
                          <a:latin typeface="Arial"/>
                        </a:rPr>
                        <a:t> 3. RF and Multilayer Perceptron performed best among all classifiers.</a:t>
                      </a:r>
                      <a:endParaRPr lang="en-US"/>
                    </a:p>
                  </a:txBody>
                  <a:tcPr/>
                </a:tc>
                <a:extLst>
                  <a:ext uri="{0D108BD9-81ED-4DB2-BD59-A6C34878D82A}">
                    <a16:rowId xmlns:a16="http://schemas.microsoft.com/office/drawing/2014/main" val="672680961"/>
                  </a:ext>
                </a:extLst>
              </a:tr>
              <a:tr h="665983">
                <a:tc>
                  <a:txBody>
                    <a:bodyPr/>
                    <a:lstStyle/>
                    <a:p>
                      <a:r>
                        <a:rPr lang="en-US" sz="1200"/>
                        <a:t>[8]</a:t>
                      </a:r>
                    </a:p>
                  </a:txBody>
                  <a:tcPr/>
                </a:tc>
                <a:tc>
                  <a:txBody>
                    <a:bodyPr/>
                    <a:lstStyle/>
                    <a:p>
                      <a:pPr lvl="0" algn="l">
                        <a:lnSpc>
                          <a:spcPct val="100000"/>
                        </a:lnSpc>
                        <a:spcBef>
                          <a:spcPts val="0"/>
                        </a:spcBef>
                        <a:spcAft>
                          <a:spcPts val="0"/>
                        </a:spcAft>
                        <a:buNone/>
                      </a:pPr>
                      <a:r>
                        <a:rPr lang="en-US" sz="1200" b="0" i="0" u="none" strike="noStrike" noProof="0">
                          <a:solidFill>
                            <a:srgbClr val="000000"/>
                          </a:solidFill>
                          <a:latin typeface="Arial"/>
                        </a:rPr>
                        <a:t>GSR, ACC,BVP;ST</a:t>
                      </a:r>
                    </a:p>
                    <a:p>
                      <a:pPr lvl="0">
                        <a:buNone/>
                      </a:pPr>
                      <a:endParaRPr lang="en-US" sz="1200" b="0" i="0" u="none" strike="noStrike" noProof="0">
                        <a:latin typeface="Arial"/>
                      </a:endParaRPr>
                    </a:p>
                  </a:txBody>
                  <a:tcPr/>
                </a:tc>
                <a:tc>
                  <a:txBody>
                    <a:bodyPr/>
                    <a:lstStyle/>
                    <a:p>
                      <a:pPr lvl="0">
                        <a:buNone/>
                      </a:pPr>
                      <a:r>
                        <a:rPr lang="en-US" sz="1200" b="0" i="0" u="none" strike="noStrike" baseline="0" noProof="0">
                          <a:solidFill>
                            <a:srgbClr val="000000"/>
                          </a:solidFill>
                          <a:latin typeface="Arial"/>
                        </a:rPr>
                        <a:t>1. Quadratic discriminant analysis and SVM were used as classifiers and LOSO (leave-one-subject-out) used for evaluation of classification performance. </a:t>
                      </a:r>
                      <a:endParaRPr lang="en-US"/>
                    </a:p>
                    <a:p>
                      <a:pPr lvl="0">
                        <a:buNone/>
                      </a:pPr>
                      <a:r>
                        <a:rPr lang="en-US" sz="1200" b="0" i="0" u="none" strike="noStrike" baseline="0" noProof="0">
                          <a:solidFill>
                            <a:srgbClr val="000000"/>
                          </a:solidFill>
                          <a:latin typeface="Arial"/>
                        </a:rPr>
                        <a:t>2. To capture the </a:t>
                      </a:r>
                      <a:r>
                        <a:rPr lang="en-US" sz="1200" b="0" i="0" u="none" strike="noStrike" baseline="0" noProof="0" err="1">
                          <a:solidFill>
                            <a:srgbClr val="000000"/>
                          </a:solidFill>
                          <a:latin typeface="Arial"/>
                        </a:rPr>
                        <a:t>stressrelated</a:t>
                      </a:r>
                      <a:r>
                        <a:rPr lang="en-US" sz="1200" b="0" i="0" u="none" strike="noStrike" baseline="0" noProof="0">
                          <a:solidFill>
                            <a:srgbClr val="000000"/>
                          </a:solidFill>
                          <a:latin typeface="Arial"/>
                        </a:rPr>
                        <a:t> temporal information, a set of new Poincare plot features was used.</a:t>
                      </a:r>
                      <a:endParaRPr lang="en-US"/>
                    </a:p>
                  </a:txBody>
                  <a:tcPr/>
                </a:tc>
                <a:tc>
                  <a:txBody>
                    <a:bodyPr/>
                    <a:lstStyle/>
                    <a:p>
                      <a:pPr lvl="0">
                        <a:buNone/>
                      </a:pPr>
                      <a:r>
                        <a:rPr lang="en-US" sz="1200" b="0" i="0" u="none" strike="noStrike" baseline="0" noProof="0">
                          <a:solidFill>
                            <a:srgbClr val="000000"/>
                          </a:solidFill>
                          <a:latin typeface="Arial"/>
                        </a:rPr>
                        <a:t>SVM gives 94.33% accuracy for the detection of </a:t>
                      </a:r>
                      <a:r>
                        <a:rPr lang="en-US" sz="1200" b="0" i="0" u="none" strike="noStrike" baseline="0" noProof="0" err="1">
                          <a:solidFill>
                            <a:srgbClr val="000000"/>
                          </a:solidFill>
                          <a:latin typeface="Arial"/>
                        </a:rPr>
                        <a:t>fivelevel</a:t>
                      </a:r>
                      <a:r>
                        <a:rPr lang="en-US" sz="1200" b="0" i="0" u="none" strike="noStrike" baseline="0" noProof="0">
                          <a:solidFill>
                            <a:srgbClr val="000000"/>
                          </a:solidFill>
                          <a:latin typeface="Arial"/>
                        </a:rPr>
                        <a:t> stress.</a:t>
                      </a:r>
                      <a:endParaRPr lang="en-US" baseline="0">
                        <a:solidFill>
                          <a:srgbClr val="000000"/>
                        </a:solidFill>
                      </a:endParaRPr>
                    </a:p>
                  </a:txBody>
                  <a:tcPr/>
                </a:tc>
                <a:extLst>
                  <a:ext uri="{0D108BD9-81ED-4DB2-BD59-A6C34878D82A}">
                    <a16:rowId xmlns:a16="http://schemas.microsoft.com/office/drawing/2014/main" val="3992027580"/>
                  </a:ext>
                </a:extLst>
              </a:tr>
              <a:tr h="665983">
                <a:tc>
                  <a:txBody>
                    <a:bodyPr/>
                    <a:lstStyle/>
                    <a:p>
                      <a:r>
                        <a:rPr lang="en-US" sz="1200"/>
                        <a:t>[9]</a:t>
                      </a:r>
                    </a:p>
                  </a:txBody>
                  <a:tcPr/>
                </a:tc>
                <a:tc>
                  <a:txBody>
                    <a:bodyPr/>
                    <a:lstStyle/>
                    <a:p>
                      <a:pPr lvl="0">
                        <a:buNone/>
                      </a:pPr>
                      <a:r>
                        <a:rPr lang="en-US" sz="1200" b="0" i="0" u="none" strike="noStrike" baseline="0" noProof="0" err="1">
                          <a:solidFill>
                            <a:srgbClr val="000000"/>
                          </a:solidFill>
                          <a:latin typeface="Arial"/>
                        </a:rPr>
                        <a:t>GSR,ECG,ACC,Body</a:t>
                      </a:r>
                      <a:r>
                        <a:rPr lang="en-US" sz="1200" b="0" i="0" u="none" strike="noStrike" baseline="0" noProof="0">
                          <a:solidFill>
                            <a:srgbClr val="000000"/>
                          </a:solidFill>
                          <a:latin typeface="Arial"/>
                        </a:rPr>
                        <a:t> Posture</a:t>
                      </a:r>
                    </a:p>
                  </a:txBody>
                  <a:tcPr/>
                </a:tc>
                <a:tc>
                  <a:txBody>
                    <a:bodyPr/>
                    <a:lstStyle/>
                    <a:p>
                      <a:pPr lvl="0">
                        <a:buNone/>
                      </a:pPr>
                      <a:r>
                        <a:rPr lang="en-US" sz="1200" b="0" i="0" u="none" strike="noStrike" baseline="0" noProof="0">
                          <a:solidFill>
                            <a:srgbClr val="000000"/>
                          </a:solidFill>
                          <a:latin typeface="Arial"/>
                        </a:rPr>
                        <a:t>Behavioral body language features used in the study are visual cues that are extracted from the data acquired by Kinect and an HD camera.</a:t>
                      </a:r>
                      <a:endParaRPr lang="en-US"/>
                    </a:p>
                    <a:p>
                      <a:pPr lvl="0">
                        <a:buNone/>
                      </a:pPr>
                      <a:r>
                        <a:rPr lang="en-US" sz="1200" b="0" i="0" u="none" strike="noStrike" baseline="0" noProof="0">
                          <a:solidFill>
                            <a:srgbClr val="000000"/>
                          </a:solidFill>
                          <a:latin typeface="Arial"/>
                        </a:rPr>
                        <a:t>Classification is performed using linear discriminant analysis</a:t>
                      </a:r>
                      <a:endParaRPr lang="en-US"/>
                    </a:p>
                  </a:txBody>
                  <a:tcPr/>
                </a:tc>
                <a:tc>
                  <a:txBody>
                    <a:bodyPr/>
                    <a:lstStyle/>
                    <a:p>
                      <a:pPr lvl="0">
                        <a:buNone/>
                      </a:pPr>
                      <a:r>
                        <a:rPr lang="en-US" sz="1200" b="0" i="0" u="none" strike="noStrike" baseline="0" noProof="0">
                          <a:solidFill>
                            <a:srgbClr val="000000"/>
                          </a:solidFill>
                        </a:rPr>
                        <a:t>Maximum classification accuracy of 96.30% is achieved.</a:t>
                      </a:r>
                      <a:endParaRPr lang="en-US"/>
                    </a:p>
                  </a:txBody>
                  <a:tcPr/>
                </a:tc>
                <a:extLst>
                  <a:ext uri="{0D108BD9-81ED-4DB2-BD59-A6C34878D82A}">
                    <a16:rowId xmlns:a16="http://schemas.microsoft.com/office/drawing/2014/main" val="3830700525"/>
                  </a:ext>
                </a:extLst>
              </a:tr>
              <a:tr h="665983">
                <a:tc>
                  <a:txBody>
                    <a:bodyPr/>
                    <a:lstStyle/>
                    <a:p>
                      <a:r>
                        <a:rPr lang="en-US" sz="1200"/>
                        <a:t>[10]</a:t>
                      </a:r>
                    </a:p>
                  </a:txBody>
                  <a:tcPr/>
                </a:tc>
                <a:tc>
                  <a:txBody>
                    <a:bodyPr/>
                    <a:lstStyle/>
                    <a:p>
                      <a:pPr lvl="0">
                        <a:buNone/>
                      </a:pPr>
                      <a:r>
                        <a:rPr lang="en-US" sz="1200" b="0" i="0" u="none" strike="noStrike" baseline="0" noProof="0">
                          <a:solidFill>
                            <a:srgbClr val="000000"/>
                          </a:solidFill>
                          <a:latin typeface="Arial"/>
                        </a:rPr>
                        <a:t>Posture Data</a:t>
                      </a:r>
                    </a:p>
                  </a:txBody>
                  <a:tcPr/>
                </a:tc>
                <a:tc>
                  <a:txBody>
                    <a:bodyPr/>
                    <a:lstStyle/>
                    <a:p>
                      <a:pPr lvl="0">
                        <a:buNone/>
                      </a:pPr>
                      <a:r>
                        <a:rPr lang="en-US" sz="1200" b="0" i="0" u="none" strike="noStrike" noProof="0"/>
                        <a:t>A rule-based fuzzy logic algorithm was proposed and used for stress level classification. Also, decision tree, KNN, and Naïve Bayes algorithm were used for comparison of accuracy.</a:t>
                      </a:r>
                      <a:endParaRPr lang="en-US"/>
                    </a:p>
                  </a:txBody>
                  <a:tcPr/>
                </a:tc>
                <a:tc>
                  <a:txBody>
                    <a:bodyPr/>
                    <a:lstStyle/>
                    <a:p>
                      <a:pPr lvl="0">
                        <a:buNone/>
                      </a:pPr>
                      <a:r>
                        <a:rPr lang="en-US" sz="1200" b="0" i="0" u="none" strike="noStrike" baseline="0" noProof="0">
                          <a:solidFill>
                            <a:srgbClr val="000000"/>
                          </a:solidFill>
                          <a:latin typeface="Arial"/>
                        </a:rPr>
                        <a:t>The overall accuracy achieved by the system was 96.19% by using a proposed fuzzy logic algorithm.</a:t>
                      </a:r>
                      <a:endParaRPr lang="en-US" baseline="0">
                        <a:solidFill>
                          <a:srgbClr val="000000"/>
                        </a:solidFill>
                      </a:endParaRPr>
                    </a:p>
                  </a:txBody>
                  <a:tcPr/>
                </a:tc>
                <a:extLst>
                  <a:ext uri="{0D108BD9-81ED-4DB2-BD59-A6C34878D82A}">
                    <a16:rowId xmlns:a16="http://schemas.microsoft.com/office/drawing/2014/main" val="2947518453"/>
                  </a:ext>
                </a:extLst>
              </a:tr>
            </a:tbl>
          </a:graphicData>
        </a:graphic>
      </p:graphicFrame>
    </p:spTree>
    <p:extLst>
      <p:ext uri="{BB962C8B-B14F-4D97-AF65-F5344CB8AC3E}">
        <p14:creationId xmlns:p14="http://schemas.microsoft.com/office/powerpoint/2010/main" val="1287210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B3EE-8688-CE33-EDA4-ECF7922FA361}"/>
              </a:ext>
            </a:extLst>
          </p:cNvPr>
          <p:cNvSpPr>
            <a:spLocks noGrp="1"/>
          </p:cNvSpPr>
          <p:nvPr>
            <p:ph type="title"/>
          </p:nvPr>
        </p:nvSpPr>
        <p:spPr/>
        <p:txBody>
          <a:bodyPr/>
          <a:lstStyle/>
          <a:p>
            <a:r>
              <a:rPr lang="en-US">
                <a:cs typeface="Arial"/>
              </a:rPr>
              <a:t>Pre-Processing</a:t>
            </a:r>
            <a:endParaRPr lang="en-US"/>
          </a:p>
        </p:txBody>
      </p:sp>
      <p:sp>
        <p:nvSpPr>
          <p:cNvPr id="3" name="TextBox 2">
            <a:extLst>
              <a:ext uri="{FF2B5EF4-FFF2-40B4-BE49-F238E27FC236}">
                <a16:creationId xmlns:a16="http://schemas.microsoft.com/office/drawing/2014/main" id="{D24E2024-FCB9-190F-2A1D-4853CA76F603}"/>
              </a:ext>
            </a:extLst>
          </p:cNvPr>
          <p:cNvSpPr txBox="1"/>
          <p:nvPr/>
        </p:nvSpPr>
        <p:spPr>
          <a:xfrm>
            <a:off x="343337" y="882869"/>
            <a:ext cx="115473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a:latin typeface="Arial"/>
                <a:cs typeface="Arial"/>
              </a:rPr>
              <a:t>EDA through a low-pass filter to remove high frequency noise</a:t>
            </a:r>
          </a:p>
          <a:p>
            <a:pPr algn="l"/>
            <a:endParaRPr lang="en-US">
              <a:latin typeface="Arial"/>
              <a:cs typeface="Arial"/>
            </a:endParaRPr>
          </a:p>
          <a:p>
            <a:pPr marL="285750" indent="-285750" algn="l">
              <a:buFont typeface="Arial"/>
              <a:buChar char="•"/>
            </a:pPr>
            <a:r>
              <a:rPr lang="en-US">
                <a:latin typeface="Arial"/>
                <a:cs typeface="Arial"/>
              </a:rPr>
              <a:t>EDA segmentation into a slow-varying baseline conductivity known as skin conductance level (SCL) and a high-frequency component called skin conductance response (SCR)</a:t>
            </a:r>
          </a:p>
        </p:txBody>
      </p:sp>
    </p:spTree>
    <p:extLst>
      <p:ext uri="{BB962C8B-B14F-4D97-AF65-F5344CB8AC3E}">
        <p14:creationId xmlns:p14="http://schemas.microsoft.com/office/powerpoint/2010/main" val="2042647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253B-8E01-DDF4-5F20-A6F9E56E6F58}"/>
              </a:ext>
            </a:extLst>
          </p:cNvPr>
          <p:cNvSpPr>
            <a:spLocks noGrp="1"/>
          </p:cNvSpPr>
          <p:nvPr>
            <p:ph type="title"/>
          </p:nvPr>
        </p:nvSpPr>
        <p:spPr/>
        <p:txBody>
          <a:bodyPr/>
          <a:lstStyle/>
          <a:p>
            <a:r>
              <a:rPr lang="en-US">
                <a:cs typeface="Arial"/>
              </a:rPr>
              <a:t>Possible Feature Extraction</a:t>
            </a:r>
            <a:endParaRPr lang="en-US"/>
          </a:p>
        </p:txBody>
      </p:sp>
      <p:sp>
        <p:nvSpPr>
          <p:cNvPr id="3" name="TextBox 2">
            <a:extLst>
              <a:ext uri="{FF2B5EF4-FFF2-40B4-BE49-F238E27FC236}">
                <a16:creationId xmlns:a16="http://schemas.microsoft.com/office/drawing/2014/main" id="{DB16B7C1-6F3A-22AC-AA69-C52E93EEE36C}"/>
              </a:ext>
            </a:extLst>
          </p:cNvPr>
          <p:cNvSpPr txBox="1"/>
          <p:nvPr/>
        </p:nvSpPr>
        <p:spPr>
          <a:xfrm>
            <a:off x="472026" y="807356"/>
            <a:ext cx="11525249"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Wingdings"/>
              <a:buChar char="§"/>
            </a:pPr>
            <a:r>
              <a:rPr lang="en-US" sz="2200">
                <a:latin typeface="Arial"/>
                <a:cs typeface="Arial"/>
              </a:rPr>
              <a:t>ACC-Features for accelerometer sensors in stress recognition studies include mean, standard deviation, variance, maximum, absolute value, signal magnitude area, root mean squared, energy, differential entropy, discrete Fourier transform, peak magnitude frequency, peak power, and zero crossing [7,12,13]</a:t>
            </a:r>
            <a:endParaRPr lang="en-US" sz="2200">
              <a:cs typeface="Arial" panose="020B0604020202020204" pitchFamily="34" charset="0"/>
            </a:endParaRPr>
          </a:p>
          <a:p>
            <a:pPr algn="l"/>
            <a:endParaRPr lang="en-US" sz="2200">
              <a:latin typeface="Arial"/>
              <a:cs typeface="Arial"/>
            </a:endParaRPr>
          </a:p>
          <a:p>
            <a:pPr marL="342900" indent="-342900" algn="l">
              <a:buFont typeface="Wingdings"/>
              <a:buChar char="§"/>
            </a:pPr>
            <a:r>
              <a:rPr lang="en-US" sz="2200">
                <a:latin typeface="Arial"/>
                <a:cs typeface="Arial"/>
              </a:rPr>
              <a:t>GSR(EDA)-statistical features of mean, standard deviation, mean of the absolute values, root mean square, the proportion of negative samples, the slope of the EDA level, mean EDA peak rate, and height, minimum and maximum have been commonly used [14, 15].</a:t>
            </a:r>
            <a:endParaRPr lang="en-US" sz="2200">
              <a:cs typeface="Arial" panose="020B0604020202020204" pitchFamily="34" charset="0"/>
            </a:endParaRPr>
          </a:p>
          <a:p>
            <a:pPr marL="342900" indent="-342900" algn="l">
              <a:buFont typeface="Wingdings"/>
              <a:buChar char="§"/>
            </a:pPr>
            <a:endParaRPr lang="en-US" sz="2200">
              <a:latin typeface="Arial"/>
              <a:cs typeface="Arial"/>
            </a:endParaRPr>
          </a:p>
          <a:p>
            <a:pPr marL="342900" indent="-342900" algn="l">
              <a:buFont typeface="Wingdings"/>
              <a:buChar char="§"/>
            </a:pPr>
            <a:r>
              <a:rPr lang="en-US" sz="2200">
                <a:latin typeface="Arial"/>
                <a:cs typeface="Arial"/>
              </a:rPr>
              <a:t>BVP-</a:t>
            </a:r>
            <a:r>
              <a:rPr lang="en-US" sz="2200" err="1">
                <a:latin typeface="Arial"/>
                <a:cs typeface="Arial"/>
              </a:rPr>
              <a:t>HR,HRV,the</a:t>
            </a:r>
            <a:r>
              <a:rPr lang="en-US" sz="2200">
                <a:latin typeface="Arial"/>
                <a:cs typeface="Arial"/>
              </a:rPr>
              <a:t> Inter-Beat-Interval (IBI).</a:t>
            </a:r>
            <a:endParaRPr lang="en-US" sz="2200">
              <a:cs typeface="Arial" panose="020B0604020202020204" pitchFamily="34" charset="0"/>
            </a:endParaRPr>
          </a:p>
          <a:p>
            <a:pPr algn="l"/>
            <a:endParaRPr lang="en-US" sz="2200">
              <a:latin typeface="Arial"/>
              <a:cs typeface="Arial"/>
            </a:endParaRPr>
          </a:p>
          <a:p>
            <a:pPr marL="342900" indent="-342900" algn="l">
              <a:buFont typeface="Wingdings"/>
              <a:buChar char="§"/>
            </a:pPr>
            <a:r>
              <a:rPr lang="en-US" sz="2200">
                <a:latin typeface="Arial"/>
                <a:cs typeface="Arial"/>
              </a:rPr>
              <a:t>For Motion?</a:t>
            </a:r>
          </a:p>
          <a:p>
            <a:pPr marL="342900" indent="-342900" algn="l">
              <a:buFont typeface="Arial"/>
              <a:buChar char="•"/>
            </a:pPr>
            <a:endParaRPr lang="en-US">
              <a:cs typeface="Arial" panose="020B0604020202020204" pitchFamily="34" charset="0"/>
            </a:endParaRPr>
          </a:p>
          <a:p>
            <a:pPr marL="285750" indent="-285750" algn="l">
              <a:buFont typeface="Wingdings"/>
              <a:buChar char="§"/>
            </a:pPr>
            <a:endParaRPr lang="en-US" sz="2200">
              <a:cs typeface="Arial" panose="020B0604020202020204" pitchFamily="34" charset="0"/>
            </a:endParaRPr>
          </a:p>
          <a:p>
            <a:pPr marL="285750" indent="-285750" algn="l">
              <a:buFont typeface="Wingdings"/>
              <a:buChar char="§"/>
            </a:pPr>
            <a:endParaRPr lang="en-US" sz="2200">
              <a:cs typeface="Arial" panose="020B0604020202020204" pitchFamily="34" charset="0"/>
            </a:endParaRPr>
          </a:p>
          <a:p>
            <a:pPr marL="285750" indent="-285750" algn="l">
              <a:buFont typeface="Wingdings"/>
              <a:buChar char="§"/>
            </a:pPr>
            <a:endParaRPr lang="en-US">
              <a:cs typeface="Arial" panose="020B0604020202020204" pitchFamily="34" charset="0"/>
            </a:endParaRPr>
          </a:p>
        </p:txBody>
      </p:sp>
    </p:spTree>
    <p:extLst>
      <p:ext uri="{BB962C8B-B14F-4D97-AF65-F5344CB8AC3E}">
        <p14:creationId xmlns:p14="http://schemas.microsoft.com/office/powerpoint/2010/main" val="3533008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DE" altLang="de-DE" err="1"/>
              <a:t>Thank</a:t>
            </a:r>
            <a:r>
              <a:rPr lang="de-DE" altLang="de-DE"/>
              <a:t> </a:t>
            </a:r>
            <a:r>
              <a:rPr lang="de-DE" altLang="de-DE" err="1"/>
              <a:t>you</a:t>
            </a:r>
            <a:r>
              <a:rPr lang="de-DE" altLang="de-DE"/>
              <a:t> </a:t>
            </a:r>
            <a:r>
              <a:rPr lang="de-DE" altLang="de-DE" err="1"/>
              <a:t>for</a:t>
            </a:r>
            <a:r>
              <a:rPr lang="de-DE" altLang="de-DE"/>
              <a:t> </a:t>
            </a:r>
            <a:r>
              <a:rPr lang="de-DE" altLang="de-DE" err="1"/>
              <a:t>your</a:t>
            </a:r>
            <a:r>
              <a:rPr lang="de-DE" altLang="de-DE"/>
              <a:t> </a:t>
            </a:r>
            <a:r>
              <a:rPr lang="de-DE" altLang="de-DE" err="1"/>
              <a:t>kind</a:t>
            </a:r>
            <a:r>
              <a:rPr lang="de-DE" altLang="de-DE"/>
              <a:t> </a:t>
            </a:r>
            <a:r>
              <a:rPr lang="de-DE" altLang="de-DE" err="1"/>
              <a:t>attention</a:t>
            </a:r>
            <a:r>
              <a:rPr lang="de-DE" altLang="de-DE"/>
              <a:t>!</a:t>
            </a:r>
            <a:endParaRPr lang="en-US"/>
          </a:p>
        </p:txBody>
      </p:sp>
      <p:sp>
        <p:nvSpPr>
          <p:cNvPr id="6" name="Bildplatzhalter 5"/>
          <p:cNvSpPr>
            <a:spLocks noGrp="1"/>
          </p:cNvSpPr>
          <p:nvPr>
            <p:ph type="pic" sz="quarter" idx="14"/>
          </p:nvPr>
        </p:nvSpPr>
        <p:spPr/>
      </p:sp>
      <p:pic>
        <p:nvPicPr>
          <p:cNvPr id="12" name="Picture 4" descr="Folienbilde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637" y="3141663"/>
            <a:ext cx="2116137" cy="143986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grpSp>
        <p:nvGrpSpPr>
          <p:cNvPr id="13" name="Gruppieren 1"/>
          <p:cNvGrpSpPr>
            <a:grpSpLocks/>
          </p:cNvGrpSpPr>
          <p:nvPr/>
        </p:nvGrpSpPr>
        <p:grpSpPr bwMode="auto">
          <a:xfrm>
            <a:off x="6887049" y="1527180"/>
            <a:ext cx="2117725" cy="1425575"/>
            <a:chOff x="947738" y="1528764"/>
            <a:chExt cx="4476750" cy="3043236"/>
          </a:xfrm>
        </p:grpSpPr>
        <p:pic>
          <p:nvPicPr>
            <p:cNvPr id="14" name="Picture 8" descr="\\dc1\public\Bilder\2006_Mundo\_DSC0972 Kopie.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738" y="1528764"/>
              <a:ext cx="4476750" cy="3043236"/>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15" name="Picture 8" descr="\\dc1\public\Bilder\2006_Mundo\_DSC0972 Kopie.0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490912" y="2018534"/>
              <a:ext cx="1235048" cy="2553465"/>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pic>
          <p:nvPicPr>
            <p:cNvPr id="16" name="Picture 8" descr="\\dc1\public\Bilder\2006_Mundo\_DSC0972 Kopie.0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954780" y="2021961"/>
              <a:ext cx="662940" cy="934599"/>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grpSp>
      <p:sp>
        <p:nvSpPr>
          <p:cNvPr id="4" name="Text Placeholder 3">
            <a:extLst>
              <a:ext uri="{FF2B5EF4-FFF2-40B4-BE49-F238E27FC236}">
                <a16:creationId xmlns:a16="http://schemas.microsoft.com/office/drawing/2014/main" id="{0967B3B2-6FB4-D7C1-C1C9-490F1764BB14}"/>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196883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4D8C-2BDE-55A2-A61F-7B4B22FB7001}"/>
              </a:ext>
            </a:extLst>
          </p:cNvPr>
          <p:cNvSpPr>
            <a:spLocks noGrp="1"/>
          </p:cNvSpPr>
          <p:nvPr>
            <p:ph type="title"/>
          </p:nvPr>
        </p:nvSpPr>
        <p:spPr/>
        <p:txBody>
          <a:bodyPr/>
          <a:lstStyle/>
          <a:p>
            <a:r>
              <a:rPr lang="en-US">
                <a:cs typeface="Arial"/>
              </a:rPr>
              <a:t>E4 Topics</a:t>
            </a:r>
            <a:endParaRPr lang="en-US"/>
          </a:p>
        </p:txBody>
      </p:sp>
      <p:sp>
        <p:nvSpPr>
          <p:cNvPr id="3" name="Content Placeholder 2">
            <a:extLst>
              <a:ext uri="{FF2B5EF4-FFF2-40B4-BE49-F238E27FC236}">
                <a16:creationId xmlns:a16="http://schemas.microsoft.com/office/drawing/2014/main" id="{295B3526-A98D-8395-3678-0B0984ED5AF4}"/>
              </a:ext>
            </a:extLst>
          </p:cNvPr>
          <p:cNvSpPr>
            <a:spLocks noGrp="1"/>
          </p:cNvSpPr>
          <p:nvPr>
            <p:ph idx="1"/>
          </p:nvPr>
        </p:nvSpPr>
        <p:spPr>
          <a:xfrm>
            <a:off x="271407" y="581487"/>
            <a:ext cx="5261563" cy="5618200"/>
          </a:xfrm>
        </p:spPr>
        <p:txBody>
          <a:bodyPr/>
          <a:lstStyle/>
          <a:p>
            <a:pPr marL="0" indent="0">
              <a:buNone/>
            </a:pPr>
            <a:r>
              <a:rPr lang="en-US" sz="1400">
                <a:solidFill>
                  <a:schemeClr val="accent2"/>
                </a:solidFill>
                <a:cs typeface="Arial"/>
              </a:rPr>
              <a:t>1.biosensors/empatica_e4/</a:t>
            </a:r>
            <a:r>
              <a:rPr lang="en-US" sz="1400" err="1">
                <a:solidFill>
                  <a:schemeClr val="accent2"/>
                </a:solidFill>
                <a:cs typeface="Arial"/>
              </a:rPr>
              <a:t>bvp</a:t>
            </a:r>
            <a:r>
              <a:rPr lang="en-US" sz="1400">
                <a:solidFill>
                  <a:schemeClr val="accent2"/>
                </a:solidFill>
                <a:cs typeface="Arial"/>
              </a:rPr>
              <a:t> :</a:t>
            </a:r>
          </a:p>
          <a:p>
            <a:pPr marL="0" indent="0">
              <a:buNone/>
            </a:pPr>
            <a:r>
              <a:rPr lang="en-US" sz="1400">
                <a:cs typeface="Arial"/>
              </a:rPr>
              <a:t>  type: </a:t>
            </a:r>
            <a:r>
              <a:rPr lang="en-US" sz="1400" err="1">
                <a:cs typeface="Arial"/>
              </a:rPr>
              <a:t>standard_msg</a:t>
            </a:r>
            <a:r>
              <a:rPr lang="en-US" sz="1400">
                <a:cs typeface="Arial"/>
              </a:rPr>
              <a:t>/Float32</a:t>
            </a:r>
          </a:p>
          <a:p>
            <a:pPr marL="0" indent="0">
              <a:buNone/>
            </a:pPr>
            <a:r>
              <a:rPr lang="en-US" sz="1400">
                <a:cs typeface="Arial"/>
              </a:rPr>
              <a:t>  size: 1-by-1</a:t>
            </a:r>
          </a:p>
          <a:p>
            <a:pPr marL="0" indent="0">
              <a:buNone/>
            </a:pPr>
            <a:r>
              <a:rPr lang="en-US" sz="1400">
                <a:cs typeface="Arial"/>
              </a:rPr>
              <a:t>  </a:t>
            </a:r>
            <a:r>
              <a:rPr lang="en-US" sz="1400" err="1">
                <a:cs typeface="Arial"/>
              </a:rPr>
              <a:t>detail:the</a:t>
            </a:r>
            <a:r>
              <a:rPr lang="en-US" sz="1400">
                <a:cs typeface="Arial"/>
              </a:rPr>
              <a:t> Blood Volume Pulse (BVP) signal( Value is derived from the light absorbance of the arterial blood).</a:t>
            </a:r>
          </a:p>
          <a:p>
            <a:pPr marL="0" indent="0">
              <a:buNone/>
            </a:pPr>
            <a:r>
              <a:rPr lang="en-US" sz="1400">
                <a:solidFill>
                  <a:srgbClr val="000000"/>
                </a:solidFill>
                <a:cs typeface="Arial"/>
              </a:rPr>
              <a:t>Average Freq: 60 </a:t>
            </a:r>
            <a:endParaRPr lang="en-US" sz="1400">
              <a:cs typeface="Arial"/>
            </a:endParaRPr>
          </a:p>
          <a:p>
            <a:pPr marL="0" indent="0">
              <a:buNone/>
            </a:pPr>
            <a:r>
              <a:rPr lang="en-US" sz="1400">
                <a:solidFill>
                  <a:schemeClr val="accent2"/>
                </a:solidFill>
                <a:cs typeface="Arial"/>
              </a:rPr>
              <a:t>2.biosensors/empatica_e4/</a:t>
            </a:r>
            <a:r>
              <a:rPr lang="en-US" sz="1400" err="1">
                <a:solidFill>
                  <a:schemeClr val="accent2"/>
                </a:solidFill>
                <a:cs typeface="Arial"/>
              </a:rPr>
              <a:t>gsr</a:t>
            </a:r>
            <a:r>
              <a:rPr lang="en-US" sz="1400">
                <a:solidFill>
                  <a:schemeClr val="accent2"/>
                </a:solidFill>
                <a:cs typeface="Arial"/>
              </a:rPr>
              <a:t> :</a:t>
            </a:r>
          </a:p>
          <a:p>
            <a:pPr marL="0" indent="0">
              <a:buNone/>
            </a:pPr>
            <a:r>
              <a:rPr lang="en-US" sz="1400">
                <a:cs typeface="Arial"/>
              </a:rPr>
              <a:t>  type: </a:t>
            </a:r>
            <a:r>
              <a:rPr lang="en-US" sz="1400" err="1">
                <a:cs typeface="Arial"/>
              </a:rPr>
              <a:t>standard_msg</a:t>
            </a:r>
            <a:r>
              <a:rPr lang="en-US" sz="1400">
                <a:cs typeface="Arial"/>
              </a:rPr>
              <a:t>/Float32</a:t>
            </a:r>
          </a:p>
          <a:p>
            <a:pPr marL="0" indent="0">
              <a:buNone/>
            </a:pPr>
            <a:r>
              <a:rPr lang="en-US" sz="1400">
                <a:cs typeface="Arial"/>
              </a:rPr>
              <a:t>  size: 1-by-1</a:t>
            </a:r>
          </a:p>
          <a:p>
            <a:pPr marL="0" indent="0">
              <a:buNone/>
            </a:pPr>
            <a:r>
              <a:rPr lang="en-US" sz="1400">
                <a:cs typeface="Arial"/>
              </a:rPr>
              <a:t>  detail: Galvanic Skin Response (GSR) signal.</a:t>
            </a:r>
          </a:p>
          <a:p>
            <a:pPr marL="0" indent="0">
              <a:buNone/>
            </a:pPr>
            <a:r>
              <a:rPr lang="en-US" sz="1400">
                <a:solidFill>
                  <a:srgbClr val="000000"/>
                </a:solidFill>
                <a:cs typeface="Arial"/>
              </a:rPr>
              <a:t>Average Freq:4</a:t>
            </a:r>
            <a:endParaRPr lang="en-US" sz="1400">
              <a:cs typeface="Arial"/>
            </a:endParaRPr>
          </a:p>
          <a:p>
            <a:pPr marL="0" indent="0">
              <a:buNone/>
            </a:pPr>
            <a:r>
              <a:rPr lang="en-US" sz="1400">
                <a:solidFill>
                  <a:schemeClr val="accent2"/>
                </a:solidFill>
                <a:cs typeface="Arial"/>
              </a:rPr>
              <a:t>3. biosensors/empatica_e4/</a:t>
            </a:r>
            <a:r>
              <a:rPr lang="en-US" sz="1400" err="1">
                <a:solidFill>
                  <a:schemeClr val="accent2"/>
                </a:solidFill>
                <a:cs typeface="Arial"/>
              </a:rPr>
              <a:t>hr</a:t>
            </a:r>
            <a:r>
              <a:rPr lang="en-US" sz="1400">
                <a:solidFill>
                  <a:schemeClr val="accent2"/>
                </a:solidFill>
                <a:cs typeface="Arial"/>
              </a:rPr>
              <a:t> :</a:t>
            </a:r>
          </a:p>
          <a:p>
            <a:pPr marL="0" indent="0">
              <a:buNone/>
            </a:pPr>
            <a:r>
              <a:rPr lang="en-US" sz="1400">
                <a:cs typeface="Arial"/>
              </a:rPr>
              <a:t>  Type: </a:t>
            </a:r>
            <a:r>
              <a:rPr lang="en-US" sz="1400" err="1">
                <a:cs typeface="Arial"/>
              </a:rPr>
              <a:t>standard_msg</a:t>
            </a:r>
            <a:r>
              <a:rPr lang="en-US" sz="1400">
                <a:cs typeface="Arial"/>
              </a:rPr>
              <a:t>/Float32</a:t>
            </a:r>
          </a:p>
          <a:p>
            <a:pPr marL="0" indent="0">
              <a:buNone/>
            </a:pPr>
            <a:r>
              <a:rPr lang="en-US" sz="1400">
                <a:cs typeface="Arial"/>
              </a:rPr>
              <a:t>  size: 1-by-1</a:t>
            </a:r>
          </a:p>
          <a:p>
            <a:pPr marL="0" indent="0">
              <a:buNone/>
            </a:pPr>
            <a:r>
              <a:rPr lang="en-US" sz="1400">
                <a:cs typeface="Arial"/>
              </a:rPr>
              <a:t>  detail: the Heart Rate (HR) signal. Freq:1.1</a:t>
            </a:r>
          </a:p>
          <a:p>
            <a:pPr marL="0" indent="0">
              <a:buNone/>
            </a:pPr>
            <a:r>
              <a:rPr lang="en-US" sz="1400">
                <a:solidFill>
                  <a:schemeClr val="accent2"/>
                </a:solidFill>
                <a:cs typeface="Arial"/>
              </a:rPr>
              <a:t>4. biosensors/empatica_e4/</a:t>
            </a:r>
            <a:r>
              <a:rPr lang="en-US" sz="1400" err="1">
                <a:solidFill>
                  <a:schemeClr val="accent2"/>
                </a:solidFill>
                <a:cs typeface="Arial"/>
              </a:rPr>
              <a:t>st</a:t>
            </a:r>
            <a:r>
              <a:rPr lang="en-US" sz="1400">
                <a:solidFill>
                  <a:schemeClr val="accent2"/>
                </a:solidFill>
                <a:cs typeface="Arial"/>
              </a:rPr>
              <a:t> :</a:t>
            </a:r>
          </a:p>
          <a:p>
            <a:pPr marL="0" indent="0">
              <a:buNone/>
            </a:pPr>
            <a:r>
              <a:rPr lang="en-US" sz="1400">
                <a:cs typeface="Arial"/>
              </a:rPr>
              <a:t>  Type: </a:t>
            </a:r>
            <a:r>
              <a:rPr lang="en-US" sz="1400" err="1">
                <a:cs typeface="Arial"/>
              </a:rPr>
              <a:t>standard_msg</a:t>
            </a:r>
            <a:r>
              <a:rPr lang="en-US" sz="1400">
                <a:cs typeface="Arial"/>
              </a:rPr>
              <a:t>/Float32</a:t>
            </a:r>
          </a:p>
          <a:p>
            <a:pPr marL="0" indent="0">
              <a:buNone/>
            </a:pPr>
            <a:r>
              <a:rPr lang="en-US" sz="1400">
                <a:cs typeface="Arial"/>
              </a:rPr>
              <a:t>  size: 1-by-1</a:t>
            </a:r>
          </a:p>
          <a:p>
            <a:pPr marL="0" indent="0">
              <a:buNone/>
            </a:pPr>
            <a:r>
              <a:rPr lang="en-US" sz="1400">
                <a:cs typeface="Arial"/>
              </a:rPr>
              <a:t>  detail: Skin Temperature (ST) signal</a:t>
            </a:r>
          </a:p>
          <a:p>
            <a:pPr marL="0" indent="0">
              <a:buNone/>
            </a:pPr>
            <a:r>
              <a:rPr lang="en-US" sz="1400">
                <a:cs typeface="Arial"/>
              </a:rPr>
              <a:t>Freq: 0.6</a:t>
            </a:r>
          </a:p>
          <a:p>
            <a:pPr marL="0" indent="0">
              <a:buNone/>
            </a:pPr>
            <a:endParaRPr lang="en-US" sz="1600">
              <a:cs typeface="Arial"/>
            </a:endParaRPr>
          </a:p>
        </p:txBody>
      </p:sp>
      <p:sp>
        <p:nvSpPr>
          <p:cNvPr id="4" name="TextBox 3">
            <a:extLst>
              <a:ext uri="{FF2B5EF4-FFF2-40B4-BE49-F238E27FC236}">
                <a16:creationId xmlns:a16="http://schemas.microsoft.com/office/drawing/2014/main" id="{4732995E-1B0C-37E5-BCD7-9B40DA4FDB0A}"/>
              </a:ext>
            </a:extLst>
          </p:cNvPr>
          <p:cNvSpPr txBox="1"/>
          <p:nvPr/>
        </p:nvSpPr>
        <p:spPr>
          <a:xfrm>
            <a:off x="5616223" y="931333"/>
            <a:ext cx="6208888"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2"/>
                </a:solidFill>
                <a:latin typeface="Arial"/>
                <a:cs typeface="Arial"/>
              </a:rPr>
              <a:t>5. biosensors/empatica_e4/</a:t>
            </a:r>
            <a:r>
              <a:rPr lang="en-US" err="1">
                <a:solidFill>
                  <a:schemeClr val="accent2"/>
                </a:solidFill>
                <a:latin typeface="Arial"/>
                <a:cs typeface="Arial"/>
              </a:rPr>
              <a:t>ibi</a:t>
            </a:r>
            <a:r>
              <a:rPr lang="en-US">
                <a:solidFill>
                  <a:schemeClr val="accent2"/>
                </a:solidFill>
                <a:latin typeface="Arial"/>
                <a:cs typeface="Arial"/>
              </a:rPr>
              <a:t> :</a:t>
            </a:r>
          </a:p>
          <a:p>
            <a:pPr algn="l"/>
            <a:r>
              <a:rPr lang="en-US">
                <a:latin typeface="Arial"/>
                <a:cs typeface="Arial"/>
              </a:rPr>
              <a:t>type: </a:t>
            </a:r>
            <a:r>
              <a:rPr lang="en-US" err="1">
                <a:latin typeface="Arial"/>
                <a:cs typeface="Arial"/>
              </a:rPr>
              <a:t>standard_msg</a:t>
            </a:r>
            <a:r>
              <a:rPr lang="en-US">
                <a:latin typeface="Arial"/>
                <a:cs typeface="Arial"/>
              </a:rPr>
              <a:t>/Float32</a:t>
            </a:r>
            <a:endParaRPr lang="en-US">
              <a:latin typeface="Arial"/>
            </a:endParaRPr>
          </a:p>
          <a:p>
            <a:pPr algn="l"/>
            <a:r>
              <a:rPr lang="en-US">
                <a:latin typeface="Arial"/>
                <a:cs typeface="Arial"/>
              </a:rPr>
              <a:t>size: 1-by-1</a:t>
            </a:r>
            <a:endParaRPr lang="en-US">
              <a:latin typeface="Arial"/>
            </a:endParaRPr>
          </a:p>
          <a:p>
            <a:pPr algn="l"/>
            <a:r>
              <a:rPr lang="en-US">
                <a:latin typeface="Arial"/>
                <a:cs typeface="Arial"/>
              </a:rPr>
              <a:t>detail: the Inter-Beat-Interval (IBI) signal. ( value is the distance from the previous detected heartbeat in seconds.)</a:t>
            </a:r>
            <a:endParaRPr lang="en-US"/>
          </a:p>
          <a:p>
            <a:pPr algn="l"/>
            <a:r>
              <a:rPr lang="en-US">
                <a:solidFill>
                  <a:srgbClr val="000000"/>
                </a:solidFill>
                <a:latin typeface="Arial"/>
                <a:cs typeface="Arial"/>
              </a:rPr>
              <a:t>Freq: 1.2</a:t>
            </a:r>
          </a:p>
          <a:p>
            <a:pPr algn="l"/>
            <a:endParaRPr lang="en-US">
              <a:solidFill>
                <a:srgbClr val="000000"/>
              </a:solidFill>
              <a:latin typeface="Arial"/>
              <a:cs typeface="Arial"/>
            </a:endParaRPr>
          </a:p>
          <a:p>
            <a:pPr algn="l"/>
            <a:r>
              <a:rPr lang="en-US">
                <a:solidFill>
                  <a:schemeClr val="accent2"/>
                </a:solidFill>
                <a:latin typeface="Arial"/>
                <a:cs typeface="Arial"/>
              </a:rPr>
              <a:t>6. biosensors/empatica_e4/acc :</a:t>
            </a:r>
          </a:p>
          <a:p>
            <a:pPr algn="l"/>
            <a:r>
              <a:rPr lang="en-US">
                <a:latin typeface="Arial"/>
                <a:cs typeface="Arial"/>
              </a:rPr>
              <a:t>type: </a:t>
            </a:r>
            <a:r>
              <a:rPr lang="en-US" err="1">
                <a:latin typeface="Arial"/>
                <a:cs typeface="Arial"/>
              </a:rPr>
              <a:t>standard_msg</a:t>
            </a:r>
            <a:r>
              <a:rPr lang="en-US">
                <a:latin typeface="Arial"/>
                <a:cs typeface="Arial"/>
              </a:rPr>
              <a:t>/Float32MultiArray</a:t>
            </a:r>
            <a:endParaRPr lang="en-US">
              <a:latin typeface="Arial"/>
            </a:endParaRPr>
          </a:p>
          <a:p>
            <a:pPr algn="l"/>
            <a:r>
              <a:rPr lang="en-US">
                <a:latin typeface="Arial"/>
                <a:cs typeface="Arial"/>
              </a:rPr>
              <a:t>size: 1-by-1</a:t>
            </a:r>
            <a:endParaRPr lang="en-US">
              <a:latin typeface="Arial"/>
            </a:endParaRPr>
          </a:p>
          <a:p>
            <a:pPr algn="l"/>
            <a:r>
              <a:rPr lang="en-US">
                <a:latin typeface="Arial"/>
                <a:cs typeface="Arial"/>
              </a:rPr>
              <a:t>detail: the accelerometer (ACC) data.</a:t>
            </a:r>
            <a:endParaRPr lang="en-US">
              <a:latin typeface="Arial"/>
            </a:endParaRPr>
          </a:p>
          <a:p>
            <a:pPr algn="l"/>
            <a:r>
              <a:rPr lang="en-US">
                <a:solidFill>
                  <a:srgbClr val="000000"/>
                </a:solidFill>
                <a:latin typeface="Arial"/>
                <a:cs typeface="Arial"/>
              </a:rPr>
              <a:t>Average Freq: 31 </a:t>
            </a:r>
          </a:p>
          <a:p>
            <a:pPr algn="l"/>
            <a:endParaRPr lang="en-US">
              <a:solidFill>
                <a:srgbClr val="000000"/>
              </a:solidFill>
              <a:latin typeface="Arial"/>
              <a:cs typeface="Arial"/>
            </a:endParaRPr>
          </a:p>
          <a:p>
            <a:pPr algn="l"/>
            <a:r>
              <a:rPr lang="en-US">
                <a:solidFill>
                  <a:schemeClr val="accent2"/>
                </a:solidFill>
                <a:latin typeface="Arial"/>
                <a:cs typeface="Arial"/>
              </a:rPr>
              <a:t>7. biosensors/empatica_e4/bat :</a:t>
            </a:r>
          </a:p>
          <a:p>
            <a:pPr algn="l"/>
            <a:r>
              <a:rPr lang="en-US">
                <a:latin typeface="Arial"/>
                <a:cs typeface="Arial"/>
              </a:rPr>
              <a:t>type: </a:t>
            </a:r>
            <a:r>
              <a:rPr lang="en-US" err="1">
                <a:latin typeface="Arial"/>
                <a:cs typeface="Arial"/>
              </a:rPr>
              <a:t>standard_msg</a:t>
            </a:r>
            <a:r>
              <a:rPr lang="en-US">
                <a:latin typeface="Arial"/>
                <a:cs typeface="Arial"/>
              </a:rPr>
              <a:t>/Float32</a:t>
            </a:r>
            <a:endParaRPr lang="en-US">
              <a:latin typeface="Arial"/>
            </a:endParaRPr>
          </a:p>
          <a:p>
            <a:pPr algn="l"/>
            <a:r>
              <a:rPr lang="en-US">
                <a:latin typeface="Arial"/>
                <a:cs typeface="Arial"/>
              </a:rPr>
              <a:t>size: 1-by-1</a:t>
            </a:r>
            <a:endParaRPr lang="en-US">
              <a:latin typeface="Arial"/>
            </a:endParaRPr>
          </a:p>
          <a:p>
            <a:pPr algn="l"/>
            <a:r>
              <a:rPr lang="en-US">
                <a:latin typeface="Arial"/>
                <a:cs typeface="Arial"/>
              </a:rPr>
              <a:t>detail: the Battery Level (BAT) signal.</a:t>
            </a:r>
            <a:endParaRPr lang="en-US">
              <a:latin typeface="Arial"/>
            </a:endParaRPr>
          </a:p>
          <a:p>
            <a:pPr algn="l"/>
            <a:endParaRPr lang="en-US">
              <a:solidFill>
                <a:srgbClr val="84B818"/>
              </a:solidFill>
              <a:cs typeface="Arial"/>
            </a:endParaRPr>
          </a:p>
          <a:p>
            <a:pPr algn="l"/>
            <a:endParaRPr lang="en-US">
              <a:cs typeface="Arial"/>
            </a:endParaRPr>
          </a:p>
        </p:txBody>
      </p:sp>
    </p:spTree>
    <p:extLst>
      <p:ext uri="{BB962C8B-B14F-4D97-AF65-F5344CB8AC3E}">
        <p14:creationId xmlns:p14="http://schemas.microsoft.com/office/powerpoint/2010/main" val="3367107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32FF-2044-93A3-B9CF-F44463D7A7B7}"/>
              </a:ext>
            </a:extLst>
          </p:cNvPr>
          <p:cNvSpPr>
            <a:spLocks noGrp="1"/>
          </p:cNvSpPr>
          <p:nvPr>
            <p:ph type="title"/>
          </p:nvPr>
        </p:nvSpPr>
        <p:spPr/>
        <p:txBody>
          <a:bodyPr/>
          <a:lstStyle/>
          <a:p>
            <a:r>
              <a:rPr lang="en-US" err="1">
                <a:cs typeface="Arial"/>
              </a:rPr>
              <a:t>MoCap</a:t>
            </a:r>
            <a:r>
              <a:rPr lang="en-US">
                <a:cs typeface="Arial"/>
              </a:rPr>
              <a:t> Topic </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E8FE5110-B5BC-CBB1-FC34-34FE92510E7D}"/>
              </a:ext>
            </a:extLst>
          </p:cNvPr>
          <p:cNvPicPr>
            <a:picLocks noGrp="1" noChangeAspect="1"/>
          </p:cNvPicPr>
          <p:nvPr>
            <p:ph idx="1"/>
          </p:nvPr>
        </p:nvPicPr>
        <p:blipFill>
          <a:blip r:embed="rId2"/>
          <a:stretch>
            <a:fillRect/>
          </a:stretch>
        </p:blipFill>
        <p:spPr>
          <a:xfrm>
            <a:off x="78738" y="708260"/>
            <a:ext cx="9983711" cy="5618163"/>
          </a:xfrm>
        </p:spPr>
      </p:pic>
      <p:pic>
        <p:nvPicPr>
          <p:cNvPr id="5" name="Picture 4" descr="A screenshot of a computer&#10;&#10;Description automatically generated">
            <a:extLst>
              <a:ext uri="{FF2B5EF4-FFF2-40B4-BE49-F238E27FC236}">
                <a16:creationId xmlns:a16="http://schemas.microsoft.com/office/drawing/2014/main" id="{995A3776-6DB9-4504-B3B1-D8455BF8901E}"/>
              </a:ext>
            </a:extLst>
          </p:cNvPr>
          <p:cNvPicPr>
            <a:picLocks noChangeAspect="1"/>
          </p:cNvPicPr>
          <p:nvPr/>
        </p:nvPicPr>
        <p:blipFill rotWithShape="1">
          <a:blip r:embed="rId3"/>
          <a:srcRect l="193" t="-171" r="-194" b="171"/>
          <a:stretch/>
        </p:blipFill>
        <p:spPr>
          <a:xfrm>
            <a:off x="5472290" y="638543"/>
            <a:ext cx="10102332" cy="5703214"/>
          </a:xfrm>
          <a:prstGeom prst="rect">
            <a:avLst/>
          </a:prstGeom>
        </p:spPr>
      </p:pic>
    </p:spTree>
    <p:extLst>
      <p:ext uri="{BB962C8B-B14F-4D97-AF65-F5344CB8AC3E}">
        <p14:creationId xmlns:p14="http://schemas.microsoft.com/office/powerpoint/2010/main" val="466105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a:t>Gliederung</a:t>
            </a:r>
            <a:endParaRPr lang="en-US"/>
          </a:p>
        </p:txBody>
      </p:sp>
      <p:sp>
        <p:nvSpPr>
          <p:cNvPr id="3" name="Textplatzhalter 2"/>
          <p:cNvSpPr>
            <a:spLocks noGrp="1"/>
          </p:cNvSpPr>
          <p:nvPr>
            <p:ph type="body" sz="quarter" idx="10"/>
          </p:nvPr>
        </p:nvSpPr>
        <p:spPr/>
        <p:txBody>
          <a:bodyPr/>
          <a:lstStyle/>
          <a:p>
            <a:r>
              <a:rPr lang="de-DE"/>
              <a:t>Einleitung</a:t>
            </a:r>
            <a:endParaRPr lang="en-US"/>
          </a:p>
        </p:txBody>
      </p:sp>
      <p:sp>
        <p:nvSpPr>
          <p:cNvPr id="4" name="Textplatzhalter 3"/>
          <p:cNvSpPr>
            <a:spLocks noGrp="1"/>
          </p:cNvSpPr>
          <p:nvPr>
            <p:ph type="body" sz="quarter" idx="11"/>
          </p:nvPr>
        </p:nvSpPr>
        <p:spPr/>
        <p:txBody>
          <a:bodyPr/>
          <a:lstStyle/>
          <a:p>
            <a:r>
              <a:rPr lang="de-DE"/>
              <a:t>Inaktive Ebene</a:t>
            </a:r>
          </a:p>
          <a:p>
            <a:endParaRPr lang="en-US"/>
          </a:p>
        </p:txBody>
      </p:sp>
      <p:sp>
        <p:nvSpPr>
          <p:cNvPr id="9" name="Textplatzhalter 8"/>
          <p:cNvSpPr>
            <a:spLocks noGrp="1"/>
          </p:cNvSpPr>
          <p:nvPr>
            <p:ph type="body" sz="quarter" idx="12"/>
          </p:nvPr>
        </p:nvSpPr>
        <p:spPr/>
        <p:txBody>
          <a:bodyPr/>
          <a:lstStyle/>
          <a:p>
            <a:r>
              <a:rPr lang="en-US" err="1"/>
              <a:t>Aktive</a:t>
            </a:r>
            <a:r>
              <a:rPr lang="en-US"/>
              <a:t> </a:t>
            </a:r>
            <a:r>
              <a:rPr lang="en-US" err="1"/>
              <a:t>Ebene</a:t>
            </a:r>
            <a:r>
              <a:rPr lang="en-US"/>
              <a:t>  (RGB: 132/184/24)</a:t>
            </a:r>
          </a:p>
          <a:p>
            <a:endParaRPr lang="en-US"/>
          </a:p>
        </p:txBody>
      </p:sp>
      <p:sp>
        <p:nvSpPr>
          <p:cNvPr id="10" name="Textplatzhalter 9"/>
          <p:cNvSpPr>
            <a:spLocks noGrp="1"/>
          </p:cNvSpPr>
          <p:nvPr>
            <p:ph type="body" sz="quarter" idx="13"/>
          </p:nvPr>
        </p:nvSpPr>
        <p:spPr/>
        <p:txBody>
          <a:bodyPr/>
          <a:lstStyle/>
          <a:p>
            <a:r>
              <a:rPr lang="de-DE"/>
              <a:t>VERWENDE “Layouts” für die Bearbeitung</a:t>
            </a:r>
          </a:p>
          <a:p>
            <a:endParaRPr lang="en-US"/>
          </a:p>
        </p:txBody>
      </p:sp>
      <p:sp>
        <p:nvSpPr>
          <p:cNvPr id="11" name="Textplatzhalter 10"/>
          <p:cNvSpPr>
            <a:spLocks noGrp="1"/>
          </p:cNvSpPr>
          <p:nvPr>
            <p:ph type="body" sz="quarter" idx="14"/>
          </p:nvPr>
        </p:nvSpPr>
        <p:spPr/>
        <p:txBody>
          <a:bodyPr/>
          <a:lstStyle/>
          <a:p>
            <a:r>
              <a:rPr lang="de-DE"/>
              <a:t>Zusammenfassung</a:t>
            </a:r>
            <a:endParaRPr lang="en-US"/>
          </a:p>
        </p:txBody>
      </p:sp>
    </p:spTree>
    <p:extLst>
      <p:ext uri="{BB962C8B-B14F-4D97-AF65-F5344CB8AC3E}">
        <p14:creationId xmlns:p14="http://schemas.microsoft.com/office/powerpoint/2010/main" val="711462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de-DE"/>
              <a:t>Outline</a:t>
            </a:r>
            <a:endParaRPr lang="en-US"/>
          </a:p>
        </p:txBody>
      </p:sp>
      <p:sp>
        <p:nvSpPr>
          <p:cNvPr id="3" name="Textplatzhalter 2"/>
          <p:cNvSpPr>
            <a:spLocks noGrp="1"/>
          </p:cNvSpPr>
          <p:nvPr>
            <p:ph type="body" sz="quarter" idx="10"/>
          </p:nvPr>
        </p:nvSpPr>
        <p:spPr/>
        <p:txBody>
          <a:bodyPr/>
          <a:lstStyle/>
          <a:p>
            <a:r>
              <a:rPr lang="en-US"/>
              <a:t>Introduction</a:t>
            </a:r>
          </a:p>
          <a:p>
            <a:endParaRPr lang="en-US"/>
          </a:p>
        </p:txBody>
      </p:sp>
      <p:sp>
        <p:nvSpPr>
          <p:cNvPr id="4" name="Textplatzhalter 3"/>
          <p:cNvSpPr>
            <a:spLocks noGrp="1"/>
          </p:cNvSpPr>
          <p:nvPr>
            <p:ph type="body" sz="quarter" idx="11"/>
          </p:nvPr>
        </p:nvSpPr>
        <p:spPr/>
        <p:txBody>
          <a:bodyPr/>
          <a:lstStyle/>
          <a:p>
            <a:r>
              <a:rPr lang="de-DE" err="1"/>
              <a:t>Inactive</a:t>
            </a:r>
            <a:r>
              <a:rPr lang="de-DE"/>
              <a:t> Layer</a:t>
            </a:r>
          </a:p>
          <a:p>
            <a:endParaRPr lang="en-US"/>
          </a:p>
        </p:txBody>
      </p:sp>
      <p:sp>
        <p:nvSpPr>
          <p:cNvPr id="5" name="Textplatzhalter 4"/>
          <p:cNvSpPr>
            <a:spLocks noGrp="1"/>
          </p:cNvSpPr>
          <p:nvPr>
            <p:ph type="body" sz="quarter" idx="12"/>
          </p:nvPr>
        </p:nvSpPr>
        <p:spPr/>
        <p:txBody>
          <a:bodyPr/>
          <a:lstStyle/>
          <a:p>
            <a:r>
              <a:rPr lang="en-US"/>
              <a:t>Active Layer  (RGB: 132/184/24)</a:t>
            </a:r>
          </a:p>
          <a:p>
            <a:endParaRPr lang="en-US"/>
          </a:p>
        </p:txBody>
      </p:sp>
      <p:sp>
        <p:nvSpPr>
          <p:cNvPr id="6" name="Textplatzhalter 5"/>
          <p:cNvSpPr>
            <a:spLocks noGrp="1"/>
          </p:cNvSpPr>
          <p:nvPr>
            <p:ph type="body" sz="quarter" idx="13"/>
          </p:nvPr>
        </p:nvSpPr>
        <p:spPr/>
        <p:txBody>
          <a:bodyPr/>
          <a:lstStyle/>
          <a:p>
            <a:r>
              <a:rPr lang="de-DE"/>
              <a:t>USE “Layouts” </a:t>
            </a:r>
            <a:r>
              <a:rPr lang="de-DE" err="1"/>
              <a:t>for</a:t>
            </a:r>
            <a:r>
              <a:rPr lang="de-DE"/>
              <a:t> </a:t>
            </a:r>
            <a:r>
              <a:rPr lang="de-DE" err="1"/>
              <a:t>modifications</a:t>
            </a:r>
            <a:endParaRPr lang="de-DE"/>
          </a:p>
          <a:p>
            <a:endParaRPr lang="en-US"/>
          </a:p>
        </p:txBody>
      </p:sp>
      <p:sp>
        <p:nvSpPr>
          <p:cNvPr id="7" name="Textplatzhalter 6"/>
          <p:cNvSpPr>
            <a:spLocks noGrp="1"/>
          </p:cNvSpPr>
          <p:nvPr>
            <p:ph type="body" sz="quarter" idx="14"/>
          </p:nvPr>
        </p:nvSpPr>
        <p:spPr/>
        <p:txBody>
          <a:bodyPr/>
          <a:lstStyle/>
          <a:p>
            <a:r>
              <a:rPr lang="de-DE" err="1"/>
              <a:t>Conclusions</a:t>
            </a:r>
            <a:endParaRPr lang="de-DE"/>
          </a:p>
          <a:p>
            <a:endParaRPr lang="en-US"/>
          </a:p>
        </p:txBody>
      </p:sp>
    </p:spTree>
    <p:extLst>
      <p:ext uri="{BB962C8B-B14F-4D97-AF65-F5344CB8AC3E}">
        <p14:creationId xmlns:p14="http://schemas.microsoft.com/office/powerpoint/2010/main" val="3887991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endParaRPr lang="en-US"/>
          </a:p>
        </p:txBody>
      </p:sp>
      <p:sp>
        <p:nvSpPr>
          <p:cNvPr id="9" name="Inhaltsplatzhalter 8"/>
          <p:cNvSpPr>
            <a:spLocks noGrp="1"/>
          </p:cNvSpPr>
          <p:nvPr>
            <p:ph idx="1"/>
          </p:nvPr>
        </p:nvSpPr>
        <p:spPr/>
        <p:txBody>
          <a:bodyPr/>
          <a:lstStyle/>
          <a:p>
            <a:pPr>
              <a:buChar char="q"/>
            </a:pPr>
            <a:r>
              <a:rPr lang="de-DE" altLang="de-DE"/>
              <a:t>erste Ebene: schwarz, normal, Arial, 22</a:t>
            </a:r>
            <a:br>
              <a:rPr lang="de-DE" altLang="de-DE"/>
            </a:br>
            <a:r>
              <a:rPr lang="de-DE" altLang="de-DE"/>
              <a:t>hervorzuhebende Ausdrücke:</a:t>
            </a:r>
            <a:br>
              <a:rPr lang="de-DE" altLang="de-DE"/>
            </a:br>
            <a:r>
              <a:rPr lang="de-DE" altLang="de-DE" b="1">
                <a:solidFill>
                  <a:srgbClr val="84B818"/>
                </a:solidFill>
              </a:rPr>
              <a:t>apfelgrün und fett (RGB: 132  184  24)</a:t>
            </a:r>
            <a:r>
              <a:rPr lang="de-DE" altLang="de-DE" b="1"/>
              <a:t> </a:t>
            </a:r>
            <a:r>
              <a:rPr lang="de-DE" altLang="de-DE"/>
              <a:t>oder</a:t>
            </a:r>
            <a:br>
              <a:rPr lang="de-DE" altLang="de-DE"/>
            </a:br>
            <a:r>
              <a:rPr lang="de-DE" altLang="de-DE" b="1">
                <a:solidFill>
                  <a:srgbClr val="FF6600"/>
                </a:solidFill>
              </a:rPr>
              <a:t>orange und fett (RGB: 255  102  0)</a:t>
            </a:r>
            <a:endParaRPr lang="en-US">
              <a:cs typeface="Arial"/>
            </a:endParaRPr>
          </a:p>
          <a:p>
            <a:pPr lvl="1"/>
            <a:r>
              <a:rPr lang="de-DE" altLang="de-DE"/>
              <a:t>zweite Ebene: schwarz, normal, Arial, 20; </a:t>
            </a:r>
            <a:r>
              <a:rPr lang="de-DE" altLang="de-DE" b="1">
                <a:solidFill>
                  <a:srgbClr val="84B818"/>
                </a:solidFill>
              </a:rPr>
              <a:t>apfelgrün </a:t>
            </a:r>
            <a:r>
              <a:rPr lang="de-DE" altLang="de-DE" b="1">
                <a:solidFill>
                  <a:srgbClr val="FF6600"/>
                </a:solidFill>
              </a:rPr>
              <a:t>orange </a:t>
            </a:r>
            <a:endParaRPr lang="de-DE" altLang="de-DE"/>
          </a:p>
          <a:p>
            <a:pPr lvl="2"/>
            <a:r>
              <a:rPr lang="de-DE" altLang="de-DE"/>
              <a:t>dritte Ebene: grau, normal, Arial, 18; </a:t>
            </a:r>
            <a:r>
              <a:rPr lang="de-DE" altLang="de-DE" b="1">
                <a:solidFill>
                  <a:srgbClr val="84B818"/>
                </a:solidFill>
              </a:rPr>
              <a:t>apfelgrün </a:t>
            </a:r>
            <a:r>
              <a:rPr lang="de-DE" altLang="de-DE" b="1">
                <a:solidFill>
                  <a:srgbClr val="FF6600"/>
                </a:solidFill>
              </a:rPr>
              <a:t>orange </a:t>
            </a:r>
            <a:endParaRPr lang="de-DE" altLang="de-DE"/>
          </a:p>
          <a:p>
            <a:endParaRPr lang="en-US"/>
          </a:p>
        </p:txBody>
      </p:sp>
    </p:spTree>
    <p:extLst>
      <p:ext uri="{BB962C8B-B14F-4D97-AF65-F5344CB8AC3E}">
        <p14:creationId xmlns:p14="http://schemas.microsoft.com/office/powerpoint/2010/main" val="1296029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5"/>
          <p:cNvSpPr>
            <a:spLocks noGrp="1" noChangeArrowheads="1"/>
          </p:cNvSpPr>
          <p:nvPr>
            <p:ph type="title"/>
          </p:nvPr>
        </p:nvSpPr>
        <p:spPr/>
        <p:txBody>
          <a:bodyPr/>
          <a:lstStyle/>
          <a:p>
            <a:pPr eaLnBrk="1" hangingPunct="1"/>
            <a:r>
              <a:rPr lang="de-DE" altLang="de-DE"/>
              <a:t>Farbschema</a:t>
            </a:r>
          </a:p>
        </p:txBody>
      </p:sp>
      <p:sp>
        <p:nvSpPr>
          <p:cNvPr id="32771" name="Rectangle 7"/>
          <p:cNvSpPr>
            <a:spLocks noGrp="1" noChangeArrowheads="1"/>
          </p:cNvSpPr>
          <p:nvPr>
            <p:ph type="body" idx="1"/>
          </p:nvPr>
        </p:nvSpPr>
        <p:spPr>
          <a:xfrm>
            <a:off x="1882775" y="727076"/>
            <a:ext cx="8426450" cy="5618163"/>
          </a:xfrm>
        </p:spPr>
        <p:txBody>
          <a:bodyPr/>
          <a:lstStyle/>
          <a:p>
            <a:pPr eaLnBrk="1" hangingPunct="1"/>
            <a:r>
              <a:rPr lang="de-DE" altLang="de-DE"/>
              <a:t>Weitere Farben zum Hervor-</a:t>
            </a:r>
            <a:br>
              <a:rPr lang="de-DE" altLang="de-DE"/>
            </a:br>
            <a:r>
              <a:rPr lang="de-DE" altLang="de-DE"/>
              <a:t>heben und Farbighinterlegen </a:t>
            </a:r>
            <a:br>
              <a:rPr lang="de-DE" altLang="de-DE"/>
            </a:br>
            <a:r>
              <a:rPr lang="de-DE" altLang="de-DE"/>
              <a:t>(Transparenz = 0%, da sonst </a:t>
            </a:r>
            <a:br>
              <a:rPr lang="de-DE" altLang="de-DE"/>
            </a:br>
            <a:r>
              <a:rPr lang="de-DE" altLang="de-DE"/>
              <a:t>teilweise karierte Darstellung </a:t>
            </a:r>
            <a:br>
              <a:rPr lang="de-DE" altLang="de-DE"/>
            </a:br>
            <a:r>
              <a:rPr lang="de-DE" altLang="de-DE"/>
              <a:t>möglich)</a:t>
            </a:r>
          </a:p>
          <a:p>
            <a:pPr eaLnBrk="1" hangingPunct="1"/>
            <a:endParaRPr lang="de-DE" altLang="de-DE"/>
          </a:p>
          <a:p>
            <a:pPr eaLnBrk="1" hangingPunct="1"/>
            <a:r>
              <a:rPr lang="de-DE" altLang="de-DE"/>
              <a:t>Farbschema</a:t>
            </a:r>
          </a:p>
          <a:p>
            <a:pPr eaLnBrk="1" hangingPunct="1"/>
            <a:endParaRPr lang="de-DE" altLang="de-DE"/>
          </a:p>
        </p:txBody>
      </p:sp>
      <p:graphicFrame>
        <p:nvGraphicFramePr>
          <p:cNvPr id="93192" name="Group 8"/>
          <p:cNvGraphicFramePr>
            <a:graphicFrameLocks noGrp="1"/>
          </p:cNvGraphicFramePr>
          <p:nvPr/>
        </p:nvGraphicFramePr>
        <p:xfrm>
          <a:off x="6275389" y="765176"/>
          <a:ext cx="4213225" cy="3203575"/>
        </p:xfrm>
        <a:graphic>
          <a:graphicData uri="http://schemas.openxmlformats.org/drawingml/2006/table">
            <a:tbl>
              <a:tblPr/>
              <a:tblGrid>
                <a:gridCol w="1169987">
                  <a:extLst>
                    <a:ext uri="{9D8B030D-6E8A-4147-A177-3AD203B41FA5}">
                      <a16:colId xmlns:a16="http://schemas.microsoft.com/office/drawing/2014/main" val="20000"/>
                    </a:ext>
                  </a:extLst>
                </a:gridCol>
                <a:gridCol w="1450975">
                  <a:extLst>
                    <a:ext uri="{9D8B030D-6E8A-4147-A177-3AD203B41FA5}">
                      <a16:colId xmlns:a16="http://schemas.microsoft.com/office/drawing/2014/main" val="20001"/>
                    </a:ext>
                  </a:extLst>
                </a:gridCol>
                <a:gridCol w="1592263">
                  <a:extLst>
                    <a:ext uri="{9D8B030D-6E8A-4147-A177-3AD203B41FA5}">
                      <a16:colId xmlns:a16="http://schemas.microsoft.com/office/drawing/2014/main" val="20002"/>
                    </a:ext>
                  </a:extLst>
                </a:gridCol>
              </a:tblGrid>
              <a:tr h="4095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chemeClr val="tx1"/>
                          </a:solidFill>
                          <a:effectLst/>
                          <a:latin typeface="Arial" charset="0"/>
                        </a:rPr>
                        <a:t>RGB</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chemeClr val="tx1"/>
                          </a:solidFill>
                          <a:effectLst/>
                          <a:latin typeface="Arial" charset="0"/>
                        </a:rPr>
                        <a:t>Rand</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chemeClr val="tx1"/>
                          </a:solidFill>
                          <a:effectLst/>
                          <a:latin typeface="Arial" charset="0"/>
                        </a:rPr>
                        <a:t>Füllung</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84B818"/>
                          </a:solidFill>
                          <a:effectLst/>
                          <a:latin typeface="Arial" charset="0"/>
                        </a:rPr>
                        <a:t>132 184 24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CAEF81"/>
                          </a:solidFill>
                          <a:effectLst/>
                          <a:latin typeface="Arial" charset="0"/>
                        </a:rPr>
                        <a:t>202 239 129</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6600"/>
                          </a:solidFill>
                          <a:effectLst/>
                          <a:latin typeface="Arial" charset="0"/>
                        </a:rPr>
                        <a:t>255 102 0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AD75"/>
                          </a:solidFill>
                          <a:effectLst/>
                          <a:latin typeface="Arial" charset="0"/>
                        </a:rPr>
                        <a:t>255 173 117</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0066FF"/>
                          </a:solidFill>
                          <a:effectLst/>
                          <a:latin typeface="Arial" charset="0"/>
                        </a:rPr>
                        <a:t>0 102 255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8BBAFF"/>
                          </a:solidFill>
                          <a:effectLst/>
                          <a:latin typeface="Arial" charset="0"/>
                        </a:rPr>
                        <a:t>139 186 255</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CC00"/>
                          </a:solidFill>
                          <a:effectLst/>
                          <a:latin typeface="Arial" charset="0"/>
                        </a:rPr>
                        <a:t>255 204 0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E98B"/>
                          </a:solidFill>
                          <a:effectLst/>
                          <a:latin typeface="Arial" charset="0"/>
                        </a:rPr>
                        <a:t>255 233 139</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tx1"/>
                    </a:solidFill>
                  </a:tcPr>
                </a:tc>
                <a:extLst>
                  <a:ext uri="{0D108BD9-81ED-4DB2-BD59-A6C34878D82A}">
                    <a16:rowId xmlns:a16="http://schemas.microsoft.com/office/drawing/2014/main" val="10004"/>
                  </a:ext>
                </a:extLst>
              </a:tr>
            </a:tbl>
          </a:graphicData>
        </a:graphic>
      </p:graphicFrame>
      <p:sp>
        <p:nvSpPr>
          <p:cNvPr id="32794" name="Rectangle 46"/>
          <p:cNvSpPr>
            <a:spLocks noChangeArrowheads="1"/>
          </p:cNvSpPr>
          <p:nvPr/>
        </p:nvSpPr>
        <p:spPr bwMode="auto">
          <a:xfrm>
            <a:off x="6275388" y="1952625"/>
            <a:ext cx="1079500" cy="539750"/>
          </a:xfrm>
          <a:prstGeom prst="rect">
            <a:avLst/>
          </a:prstGeom>
          <a:solidFill>
            <a:srgbClr val="FFAD75"/>
          </a:solidFill>
          <a:ln w="19050">
            <a:solidFill>
              <a:srgbClr val="FF6600"/>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sp>
        <p:nvSpPr>
          <p:cNvPr id="32795" name="Rectangle 47"/>
          <p:cNvSpPr>
            <a:spLocks noChangeArrowheads="1"/>
          </p:cNvSpPr>
          <p:nvPr/>
        </p:nvSpPr>
        <p:spPr bwMode="auto">
          <a:xfrm>
            <a:off x="6275388" y="2636838"/>
            <a:ext cx="1079500" cy="539750"/>
          </a:xfrm>
          <a:prstGeom prst="rect">
            <a:avLst/>
          </a:prstGeom>
          <a:solidFill>
            <a:srgbClr val="8BBAFF"/>
          </a:solidFill>
          <a:ln w="19050">
            <a:solidFill>
              <a:srgbClr val="0066FF"/>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sp>
        <p:nvSpPr>
          <p:cNvPr id="32796" name="Rectangle 48"/>
          <p:cNvSpPr>
            <a:spLocks noChangeArrowheads="1"/>
          </p:cNvSpPr>
          <p:nvPr/>
        </p:nvSpPr>
        <p:spPr bwMode="auto">
          <a:xfrm>
            <a:off x="6275388" y="3332163"/>
            <a:ext cx="1079500" cy="539750"/>
          </a:xfrm>
          <a:prstGeom prst="rect">
            <a:avLst/>
          </a:prstGeom>
          <a:solidFill>
            <a:srgbClr val="FFE98B"/>
          </a:solidFill>
          <a:ln w="19050">
            <a:solidFill>
              <a:srgbClr val="FFCC00"/>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sp>
        <p:nvSpPr>
          <p:cNvPr id="32797" name="Rectangle 49"/>
          <p:cNvSpPr>
            <a:spLocks noChangeArrowheads="1"/>
          </p:cNvSpPr>
          <p:nvPr/>
        </p:nvSpPr>
        <p:spPr bwMode="auto">
          <a:xfrm>
            <a:off x="6275388" y="1244600"/>
            <a:ext cx="1079500" cy="539750"/>
          </a:xfrm>
          <a:prstGeom prst="rect">
            <a:avLst/>
          </a:prstGeom>
          <a:solidFill>
            <a:srgbClr val="CAEF81"/>
          </a:solidFill>
          <a:ln w="19050">
            <a:solidFill>
              <a:srgbClr val="84B818"/>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pic>
        <p:nvPicPr>
          <p:cNvPr id="32798"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9" y="3429001"/>
            <a:ext cx="4429125"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7151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61A10-ADF4-2A1E-33B8-46741EDB6920}"/>
              </a:ext>
            </a:extLst>
          </p:cNvPr>
          <p:cNvSpPr>
            <a:spLocks noGrp="1"/>
          </p:cNvSpPr>
          <p:nvPr>
            <p:ph type="title"/>
          </p:nvPr>
        </p:nvSpPr>
        <p:spPr/>
        <p:txBody>
          <a:bodyPr/>
          <a:lstStyle/>
          <a:p>
            <a:r>
              <a:rPr lang="en-US" dirty="0">
                <a:cs typeface="Arial"/>
              </a:rPr>
              <a:t>Progress and Things to do</a:t>
            </a:r>
            <a:endParaRPr lang="en-US" dirty="0"/>
          </a:p>
        </p:txBody>
      </p:sp>
      <p:sp>
        <p:nvSpPr>
          <p:cNvPr id="3" name="Content Placeholder 2">
            <a:extLst>
              <a:ext uri="{FF2B5EF4-FFF2-40B4-BE49-F238E27FC236}">
                <a16:creationId xmlns:a16="http://schemas.microsoft.com/office/drawing/2014/main" id="{6F517F5E-DEDB-A2FF-5D09-2CCB76CDDA4C}"/>
              </a:ext>
            </a:extLst>
          </p:cNvPr>
          <p:cNvSpPr>
            <a:spLocks noGrp="1"/>
          </p:cNvSpPr>
          <p:nvPr>
            <p:ph idx="1"/>
          </p:nvPr>
        </p:nvSpPr>
        <p:spPr/>
        <p:txBody>
          <a:bodyPr/>
          <a:lstStyle/>
          <a:p>
            <a:r>
              <a:rPr lang="en-US" dirty="0">
                <a:cs typeface="Arial"/>
              </a:rPr>
              <a:t>Task development and implementation almost ready- Still need to define a proper protocol for the experiments and get final things tested and ready( Should be done by this week and ready for demo and start experiments next week)</a:t>
            </a:r>
          </a:p>
          <a:p>
            <a:r>
              <a:rPr lang="en-US" dirty="0">
                <a:cs typeface="Arial"/>
              </a:rPr>
              <a:t>Finalize the questionnaires and digitalize it(</a:t>
            </a:r>
            <a:r>
              <a:rPr lang="en-US" dirty="0" err="1">
                <a:cs typeface="Arial"/>
              </a:rPr>
              <a:t>Jotforms</a:t>
            </a:r>
            <a:r>
              <a:rPr lang="en-US" dirty="0">
                <a:cs typeface="Arial"/>
              </a:rPr>
              <a:t> or </a:t>
            </a:r>
            <a:r>
              <a:rPr lang="en-US" dirty="0" err="1">
                <a:cs typeface="Arial"/>
              </a:rPr>
              <a:t>GoogleForms</a:t>
            </a:r>
            <a:r>
              <a:rPr lang="en-US" dirty="0">
                <a:cs typeface="Arial"/>
              </a:rPr>
              <a:t>)</a:t>
            </a:r>
          </a:p>
        </p:txBody>
      </p:sp>
    </p:spTree>
    <p:extLst>
      <p:ext uri="{BB962C8B-B14F-4D97-AF65-F5344CB8AC3E}">
        <p14:creationId xmlns:p14="http://schemas.microsoft.com/office/powerpoint/2010/main" val="3874600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de-DE" err="1"/>
              <a:t>TeX</a:t>
            </a:r>
            <a:r>
              <a:rPr lang="de-DE" altLang="de-DE"/>
              <a:t> Formeln</a:t>
            </a:r>
            <a:endParaRPr lang="en-US"/>
          </a:p>
        </p:txBody>
      </p:sp>
      <p:sp>
        <p:nvSpPr>
          <p:cNvPr id="3" name="Inhaltsplatzhalter 2"/>
          <p:cNvSpPr>
            <a:spLocks noGrp="1"/>
          </p:cNvSpPr>
          <p:nvPr>
            <p:ph idx="1"/>
          </p:nvPr>
        </p:nvSpPr>
        <p:spPr/>
        <p:txBody>
          <a:bodyPr/>
          <a:lstStyle/>
          <a:p>
            <a:r>
              <a:rPr lang="de-DE" altLang="de-DE"/>
              <a:t>Formeln im Latex-Stil lassen sich bequem mit Hilfe des </a:t>
            </a:r>
            <a:r>
              <a:rPr lang="de-DE" altLang="de-DE" b="1" err="1">
                <a:solidFill>
                  <a:srgbClr val="84B818"/>
                </a:solidFill>
              </a:rPr>
              <a:t>IguanaTex</a:t>
            </a:r>
            <a:r>
              <a:rPr lang="de-DE" altLang="de-DE">
                <a:solidFill>
                  <a:srgbClr val="84B818"/>
                </a:solidFill>
              </a:rPr>
              <a:t> </a:t>
            </a:r>
            <a:r>
              <a:rPr lang="de-DE" altLang="de-DE" err="1"/>
              <a:t>Plugins</a:t>
            </a:r>
            <a:r>
              <a:rPr lang="de-DE" altLang="de-DE"/>
              <a:t> in die Folien einbinden (Windows):</a:t>
            </a:r>
            <a:br>
              <a:rPr lang="de-DE" altLang="de-DE"/>
            </a:br>
            <a:br>
              <a:rPr lang="de-DE" altLang="de-DE"/>
            </a:br>
            <a:r>
              <a:rPr lang="de-DE" altLang="de-DE">
                <a:hlinkClick r:id="rId2"/>
              </a:rPr>
              <a:t>http://www.jonathanleroux.org/software/iguanatex/</a:t>
            </a:r>
            <a:endParaRPr lang="de-DE" altLang="de-DE"/>
          </a:p>
          <a:p>
            <a:endParaRPr lang="de-DE" altLang="de-DE"/>
          </a:p>
          <a:p>
            <a:r>
              <a:rPr lang="de-DE" altLang="de-DE"/>
              <a:t>Nachhaltige, wiederwertbare Foliensätze am Lehrstuhl RST sollten </a:t>
            </a:r>
            <a:r>
              <a:rPr lang="de-DE" altLang="de-DE" b="1">
                <a:solidFill>
                  <a:srgbClr val="84B818"/>
                </a:solidFill>
              </a:rPr>
              <a:t>grundsätzlich</a:t>
            </a:r>
            <a:r>
              <a:rPr lang="de-DE" altLang="de-DE"/>
              <a:t> nur mit </a:t>
            </a:r>
            <a:r>
              <a:rPr lang="de-DE" altLang="de-DE" err="1"/>
              <a:t>Boardmitteln</a:t>
            </a:r>
            <a:r>
              <a:rPr lang="de-DE" altLang="de-DE"/>
              <a:t> + </a:t>
            </a:r>
            <a:r>
              <a:rPr lang="de-DE" altLang="de-DE" err="1"/>
              <a:t>IguanaTex</a:t>
            </a:r>
            <a:r>
              <a:rPr lang="de-DE" altLang="de-DE"/>
              <a:t> erstellt werden.</a:t>
            </a:r>
          </a:p>
          <a:p>
            <a:endParaRPr lang="de-DE" altLang="de-DE"/>
          </a:p>
          <a:p>
            <a:r>
              <a:rPr lang="de-DE" altLang="de-DE"/>
              <a:t>Für Mac OSX Benutzer gibt es eine Alternative, Kompatibilität mit </a:t>
            </a:r>
            <a:r>
              <a:rPr lang="de-DE" altLang="de-DE" err="1"/>
              <a:t>IguanaTex</a:t>
            </a:r>
            <a:r>
              <a:rPr lang="de-DE" altLang="de-DE"/>
              <a:t> ist ausgeschlossen und daher sollte diese nur in wenigen Fällen Verwendung finden (z.B. in Abschlussarbeiten):</a:t>
            </a:r>
            <a:br>
              <a:rPr lang="de-DE" altLang="de-DE"/>
            </a:br>
            <a:br>
              <a:rPr lang="de-DE" altLang="de-DE"/>
            </a:br>
            <a:r>
              <a:rPr lang="de-DE" altLang="de-DE">
                <a:hlinkClick r:id="rId3"/>
              </a:rPr>
              <a:t>http://www.chachatelier.fr/latexit/</a:t>
            </a:r>
            <a:endParaRPr lang="de-DE" altLang="de-DE"/>
          </a:p>
          <a:p>
            <a:endParaRPr lang="en-US"/>
          </a:p>
        </p:txBody>
      </p:sp>
    </p:spTree>
    <p:extLst>
      <p:ext uri="{BB962C8B-B14F-4D97-AF65-F5344CB8AC3E}">
        <p14:creationId xmlns:p14="http://schemas.microsoft.com/office/powerpoint/2010/main" val="2239328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pPr>
              <a:defRPr/>
            </a:pPr>
            <a:r>
              <a:rPr lang="en-US"/>
              <a:t>Univ.-Prof. Dr.-</a:t>
            </a:r>
            <a:r>
              <a:rPr lang="en-US" err="1"/>
              <a:t>Ing</a:t>
            </a:r>
            <a:r>
              <a:rPr lang="en-US"/>
              <a:t>. Prof. </a:t>
            </a:r>
            <a:r>
              <a:rPr lang="en-US" err="1"/>
              <a:t>h.c</a:t>
            </a:r>
            <a:r>
              <a:rPr lang="en-US"/>
              <a:t>. Dr. </a:t>
            </a:r>
            <a:r>
              <a:rPr lang="en-US" err="1"/>
              <a:t>h.c</a:t>
            </a:r>
            <a:r>
              <a:rPr lang="en-US"/>
              <a:t>. Torsten Bertram</a:t>
            </a:r>
          </a:p>
          <a:p>
            <a:pPr>
              <a:defRPr/>
            </a:pPr>
            <a:r>
              <a:rPr lang="en-US"/>
              <a:t>Institute of Control Theory and Systems Engineering</a:t>
            </a:r>
          </a:p>
          <a:p>
            <a:endParaRPr lang="en-US"/>
          </a:p>
        </p:txBody>
      </p:sp>
      <p:sp>
        <p:nvSpPr>
          <p:cNvPr id="5" name="Titel 4"/>
          <p:cNvSpPr>
            <a:spLocks noGrp="1"/>
          </p:cNvSpPr>
          <p:nvPr>
            <p:ph type="ctrTitle"/>
          </p:nvPr>
        </p:nvSpPr>
        <p:spPr/>
        <p:txBody>
          <a:bodyPr/>
          <a:lstStyle/>
          <a:p>
            <a:r>
              <a:rPr lang="de-DE" altLang="de-DE" err="1"/>
              <a:t>Thank</a:t>
            </a:r>
            <a:r>
              <a:rPr lang="de-DE" altLang="de-DE"/>
              <a:t> </a:t>
            </a:r>
            <a:r>
              <a:rPr lang="de-DE" altLang="de-DE" err="1"/>
              <a:t>you</a:t>
            </a:r>
            <a:r>
              <a:rPr lang="de-DE" altLang="de-DE"/>
              <a:t> </a:t>
            </a:r>
            <a:r>
              <a:rPr lang="de-DE" altLang="de-DE" err="1"/>
              <a:t>for</a:t>
            </a:r>
            <a:r>
              <a:rPr lang="de-DE" altLang="de-DE"/>
              <a:t> </a:t>
            </a:r>
            <a:r>
              <a:rPr lang="de-DE" altLang="de-DE" err="1"/>
              <a:t>your</a:t>
            </a:r>
            <a:r>
              <a:rPr lang="de-DE" altLang="de-DE"/>
              <a:t> </a:t>
            </a:r>
            <a:r>
              <a:rPr lang="de-DE" altLang="de-DE" err="1"/>
              <a:t>kind</a:t>
            </a:r>
            <a:r>
              <a:rPr lang="de-DE" altLang="de-DE"/>
              <a:t> </a:t>
            </a:r>
            <a:r>
              <a:rPr lang="de-DE" altLang="de-DE" err="1"/>
              <a:t>attention</a:t>
            </a:r>
            <a:r>
              <a:rPr lang="de-DE" altLang="de-DE"/>
              <a:t>!</a:t>
            </a:r>
            <a:endParaRPr lang="en-US"/>
          </a:p>
        </p:txBody>
      </p:sp>
      <p:sp>
        <p:nvSpPr>
          <p:cNvPr id="6" name="Bildplatzhalter 5"/>
          <p:cNvSpPr>
            <a:spLocks noGrp="1"/>
          </p:cNvSpPr>
          <p:nvPr>
            <p:ph type="pic" sz="quarter" idx="14"/>
          </p:nvPr>
        </p:nvSpPr>
        <p:spPr/>
      </p:sp>
      <p:pic>
        <p:nvPicPr>
          <p:cNvPr id="9" name="Bildplatzhalter 1">
            <a:extLst>
              <a:ext uri="{FF2B5EF4-FFF2-40B4-BE49-F238E27FC236}">
                <a16:creationId xmlns:a16="http://schemas.microsoft.com/office/drawing/2014/main" id="{AF3422FA-817E-406A-8A09-F85F87A9B6AD}"/>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3368" t="36179" r="7297" b="4435"/>
          <a:stretch/>
        </p:blipFill>
        <p:spPr bwMode="auto">
          <a:xfrm>
            <a:off x="6881505" y="1530365"/>
            <a:ext cx="2852479" cy="1425600"/>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F344F614-7CDD-44A2-B37C-B4CD31F416D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243" t="15158" r="11853" b="14796"/>
          <a:stretch/>
        </p:blipFill>
        <p:spPr>
          <a:xfrm>
            <a:off x="6881504" y="3139213"/>
            <a:ext cx="2852479" cy="1426759"/>
          </a:xfrm>
          <a:prstGeom prst="rect">
            <a:avLst/>
          </a:prstGeom>
          <a:ln w="19050">
            <a:solidFill>
              <a:srgbClr val="84B818"/>
            </a:solidFill>
          </a:ln>
        </p:spPr>
      </p:pic>
    </p:spTree>
    <p:extLst>
      <p:ext uri="{BB962C8B-B14F-4D97-AF65-F5344CB8AC3E}">
        <p14:creationId xmlns:p14="http://schemas.microsoft.com/office/powerpoint/2010/main" val="330116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Univ.-Prof. Dr.-Ing. Prof. h.c. Dr. h.c. Torsten Bertram</a:t>
            </a:r>
          </a:p>
          <a:p>
            <a:r>
              <a:rPr lang="de-DE"/>
              <a:t>Lehrstuhl für Regelungssystemtechnik</a:t>
            </a:r>
          </a:p>
          <a:p>
            <a:endParaRPr lang="en-US"/>
          </a:p>
        </p:txBody>
      </p:sp>
      <p:sp>
        <p:nvSpPr>
          <p:cNvPr id="5" name="Titel 4"/>
          <p:cNvSpPr>
            <a:spLocks noGrp="1"/>
          </p:cNvSpPr>
          <p:nvPr>
            <p:ph type="ctrTitle"/>
          </p:nvPr>
        </p:nvSpPr>
        <p:spPr>
          <a:xfrm>
            <a:off x="1439999" y="5157192"/>
            <a:ext cx="9768321" cy="425479"/>
          </a:xfrm>
        </p:spPr>
        <p:txBody>
          <a:bodyPr/>
          <a:lstStyle/>
          <a:p>
            <a:r>
              <a:rPr lang="de-DE" altLang="de-DE"/>
              <a:t>Vielen Dank für Ihre Aufmerksamkeit!</a:t>
            </a:r>
            <a:endParaRPr lang="en-US"/>
          </a:p>
        </p:txBody>
      </p:sp>
      <p:sp>
        <p:nvSpPr>
          <p:cNvPr id="6" name="Bildplatzhalter 5"/>
          <p:cNvSpPr>
            <a:spLocks noGrp="1"/>
          </p:cNvSpPr>
          <p:nvPr>
            <p:ph type="pic" sz="quarter" idx="14"/>
          </p:nvPr>
        </p:nvSpPr>
        <p:spPr/>
      </p:sp>
      <p:pic>
        <p:nvPicPr>
          <p:cNvPr id="10" name="Bildplatzhalter 1">
            <a:extLst>
              <a:ext uri="{FF2B5EF4-FFF2-40B4-BE49-F238E27FC236}">
                <a16:creationId xmlns:a16="http://schemas.microsoft.com/office/drawing/2014/main" id="{50D3F02C-0DBB-455B-B38B-ABF0475187D3}"/>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3368" t="36179" r="7297" b="4435"/>
          <a:stretch/>
        </p:blipFill>
        <p:spPr bwMode="auto">
          <a:xfrm>
            <a:off x="6881505" y="1530365"/>
            <a:ext cx="2852479" cy="1425600"/>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11" name="Grafik 10">
            <a:extLst>
              <a:ext uri="{FF2B5EF4-FFF2-40B4-BE49-F238E27FC236}">
                <a16:creationId xmlns:a16="http://schemas.microsoft.com/office/drawing/2014/main" id="{0A0B0B76-948D-4F40-B81B-A92CD1898C1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243" t="15158" r="11853" b="14796"/>
          <a:stretch/>
        </p:blipFill>
        <p:spPr>
          <a:xfrm>
            <a:off x="6881504" y="3139213"/>
            <a:ext cx="2852479" cy="1426759"/>
          </a:xfrm>
          <a:prstGeom prst="rect">
            <a:avLst/>
          </a:prstGeom>
          <a:ln w="19050">
            <a:solidFill>
              <a:srgbClr val="84B818"/>
            </a:solidFill>
          </a:ln>
        </p:spPr>
      </p:pic>
    </p:spTree>
    <p:extLst>
      <p:ext uri="{BB962C8B-B14F-4D97-AF65-F5344CB8AC3E}">
        <p14:creationId xmlns:p14="http://schemas.microsoft.com/office/powerpoint/2010/main" val="1133891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Univ.-Prof. Dr.-Ing. Prof. h.c. Dr. h.c. Torsten Bertram</a:t>
            </a:r>
          </a:p>
          <a:p>
            <a:r>
              <a:rPr lang="de-DE"/>
              <a:t>Lehrstuhl für Regelungssystemtechnik</a:t>
            </a:r>
          </a:p>
          <a:p>
            <a:endParaRPr lang="en-US"/>
          </a:p>
        </p:txBody>
      </p:sp>
      <p:sp>
        <p:nvSpPr>
          <p:cNvPr id="5" name="Titel 4"/>
          <p:cNvSpPr>
            <a:spLocks noGrp="1"/>
          </p:cNvSpPr>
          <p:nvPr>
            <p:ph type="ctrTitle"/>
          </p:nvPr>
        </p:nvSpPr>
        <p:spPr>
          <a:xfrm>
            <a:off x="1439999" y="5157192"/>
            <a:ext cx="9768321" cy="425479"/>
          </a:xfrm>
        </p:spPr>
        <p:txBody>
          <a:bodyPr/>
          <a:lstStyle/>
          <a:p>
            <a:r>
              <a:rPr lang="de-DE" altLang="de-DE"/>
              <a:t>Vielen Dank für Ihre Aufmerksamkeit!</a:t>
            </a:r>
            <a:endParaRPr lang="en-US"/>
          </a:p>
        </p:txBody>
      </p:sp>
      <p:sp>
        <p:nvSpPr>
          <p:cNvPr id="6" name="Bildplatzhalter 5"/>
          <p:cNvSpPr>
            <a:spLocks noGrp="1"/>
          </p:cNvSpPr>
          <p:nvPr>
            <p:ph type="pic" sz="quarter" idx="14"/>
          </p:nvPr>
        </p:nvSpPr>
        <p:spPr/>
      </p:sp>
      <p:pic>
        <p:nvPicPr>
          <p:cNvPr id="14" name="Grafik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467" y="3143250"/>
            <a:ext cx="2851150" cy="1425575"/>
          </a:xfrm>
          <a:prstGeom prst="rect">
            <a:avLst/>
          </a:prstGeom>
          <a:noFill/>
          <a:ln w="19050">
            <a:solidFill>
              <a:srgbClr val="84B818"/>
            </a:solidFill>
            <a:miter lim="800000"/>
            <a:headEnd/>
            <a:tailEnd/>
          </a:ln>
        </p:spPr>
      </p:pic>
      <p:pic>
        <p:nvPicPr>
          <p:cNvPr id="15" name="Bildplatzhalter 1"/>
          <p:cNvPicPr>
            <a:picLocks noChangeAspect="1"/>
          </p:cNvPicPr>
          <p:nvPr/>
        </p:nvPicPr>
        <p:blipFill rotWithShape="1">
          <a:blip r:embed="rId3" cstate="print">
            <a:extLst>
              <a:ext uri="{28A0092B-C50C-407E-A947-70E740481C1C}">
                <a14:useLocalDpi xmlns:a14="http://schemas.microsoft.com/office/drawing/2010/main" val="0"/>
              </a:ext>
            </a:extLst>
          </a:blip>
          <a:srcRect l="624" t="6828" b="4761"/>
          <a:stretch/>
        </p:blipFill>
        <p:spPr bwMode="auto">
          <a:xfrm>
            <a:off x="6880468" y="1530365"/>
            <a:ext cx="2851149" cy="142609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948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pPr>
              <a:defRPr/>
            </a:pPr>
            <a:r>
              <a:rPr lang="en-US"/>
              <a:t>Univ.-Prof. Dr.-</a:t>
            </a:r>
            <a:r>
              <a:rPr lang="en-US" err="1"/>
              <a:t>Ing</a:t>
            </a:r>
            <a:r>
              <a:rPr lang="en-US"/>
              <a:t>. Prof. </a:t>
            </a:r>
            <a:r>
              <a:rPr lang="en-US" err="1"/>
              <a:t>h.c</a:t>
            </a:r>
            <a:r>
              <a:rPr lang="en-US"/>
              <a:t>. Dr. </a:t>
            </a:r>
            <a:r>
              <a:rPr lang="en-US" err="1"/>
              <a:t>h.c</a:t>
            </a:r>
            <a:r>
              <a:rPr lang="en-US"/>
              <a:t>. Torsten Bertram</a:t>
            </a:r>
          </a:p>
          <a:p>
            <a:pPr>
              <a:defRPr/>
            </a:pPr>
            <a:r>
              <a:rPr lang="en-US"/>
              <a:t>Institute of Control Theory and Systems Engineering</a:t>
            </a:r>
          </a:p>
          <a:p>
            <a:endParaRPr lang="en-US"/>
          </a:p>
        </p:txBody>
      </p:sp>
      <p:sp>
        <p:nvSpPr>
          <p:cNvPr id="5" name="Titel 4"/>
          <p:cNvSpPr>
            <a:spLocks noGrp="1"/>
          </p:cNvSpPr>
          <p:nvPr>
            <p:ph type="ctrTitle"/>
          </p:nvPr>
        </p:nvSpPr>
        <p:spPr/>
        <p:txBody>
          <a:bodyPr/>
          <a:lstStyle/>
          <a:p>
            <a:r>
              <a:rPr lang="de-DE" altLang="de-DE" err="1"/>
              <a:t>Thank</a:t>
            </a:r>
            <a:r>
              <a:rPr lang="de-DE" altLang="de-DE"/>
              <a:t> </a:t>
            </a:r>
            <a:r>
              <a:rPr lang="de-DE" altLang="de-DE" err="1"/>
              <a:t>you</a:t>
            </a:r>
            <a:r>
              <a:rPr lang="de-DE" altLang="de-DE"/>
              <a:t> </a:t>
            </a:r>
            <a:r>
              <a:rPr lang="de-DE" altLang="de-DE" err="1"/>
              <a:t>for</a:t>
            </a:r>
            <a:r>
              <a:rPr lang="de-DE" altLang="de-DE"/>
              <a:t> </a:t>
            </a:r>
            <a:r>
              <a:rPr lang="de-DE" altLang="de-DE" err="1"/>
              <a:t>your</a:t>
            </a:r>
            <a:r>
              <a:rPr lang="de-DE" altLang="de-DE"/>
              <a:t> </a:t>
            </a:r>
            <a:r>
              <a:rPr lang="de-DE" altLang="de-DE" err="1"/>
              <a:t>kind</a:t>
            </a:r>
            <a:r>
              <a:rPr lang="de-DE" altLang="de-DE"/>
              <a:t> </a:t>
            </a:r>
            <a:r>
              <a:rPr lang="de-DE" altLang="de-DE" err="1"/>
              <a:t>attention</a:t>
            </a:r>
            <a:r>
              <a:rPr lang="de-DE" altLang="de-DE"/>
              <a:t>!</a:t>
            </a:r>
            <a:endParaRPr lang="en-US"/>
          </a:p>
        </p:txBody>
      </p:sp>
      <p:sp>
        <p:nvSpPr>
          <p:cNvPr id="6" name="Bildplatzhalter 5"/>
          <p:cNvSpPr>
            <a:spLocks noGrp="1"/>
          </p:cNvSpPr>
          <p:nvPr>
            <p:ph type="pic" sz="quarter" idx="14"/>
          </p:nvPr>
        </p:nvSpPr>
        <p:spPr/>
      </p:sp>
      <p:pic>
        <p:nvPicPr>
          <p:cNvPr id="11" name="Grafik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467" y="3143250"/>
            <a:ext cx="2851150" cy="1425575"/>
          </a:xfrm>
          <a:prstGeom prst="rect">
            <a:avLst/>
          </a:prstGeom>
          <a:noFill/>
          <a:ln w="19050">
            <a:solidFill>
              <a:srgbClr val="84B818"/>
            </a:solidFill>
            <a:miter lim="800000"/>
            <a:headEnd/>
            <a:tailEnd/>
          </a:ln>
        </p:spPr>
      </p:pic>
      <p:pic>
        <p:nvPicPr>
          <p:cNvPr id="17" name="Bildplatzhalter 1"/>
          <p:cNvPicPr>
            <a:picLocks noChangeAspect="1"/>
          </p:cNvPicPr>
          <p:nvPr/>
        </p:nvPicPr>
        <p:blipFill rotWithShape="1">
          <a:blip r:embed="rId3" cstate="print">
            <a:extLst>
              <a:ext uri="{28A0092B-C50C-407E-A947-70E740481C1C}">
                <a14:useLocalDpi xmlns:a14="http://schemas.microsoft.com/office/drawing/2010/main" val="0"/>
              </a:ext>
            </a:extLst>
          </a:blip>
          <a:srcRect l="624" t="6828" b="4761"/>
          <a:stretch/>
        </p:blipFill>
        <p:spPr bwMode="auto">
          <a:xfrm>
            <a:off x="6880468" y="1530365"/>
            <a:ext cx="2851149" cy="142609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604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Univ.-Prof. Dr.-Ing. Prof. h.c. Dr. h.c. Torsten Bertram</a:t>
            </a:r>
          </a:p>
          <a:p>
            <a:r>
              <a:rPr lang="de-DE"/>
              <a:t>Lehrstuhl für Regelungssystemtechnik</a:t>
            </a:r>
          </a:p>
          <a:p>
            <a:endParaRPr lang="en-US"/>
          </a:p>
        </p:txBody>
      </p:sp>
      <p:sp>
        <p:nvSpPr>
          <p:cNvPr id="5" name="Titel 4"/>
          <p:cNvSpPr>
            <a:spLocks noGrp="1"/>
          </p:cNvSpPr>
          <p:nvPr>
            <p:ph type="ctrTitle"/>
          </p:nvPr>
        </p:nvSpPr>
        <p:spPr/>
        <p:txBody>
          <a:bodyPr/>
          <a:lstStyle/>
          <a:p>
            <a:r>
              <a:rPr lang="de-DE" altLang="de-DE"/>
              <a:t>Vielen Dank für Ihre Aufmerksamkeit!</a:t>
            </a:r>
            <a:endParaRPr lang="en-US"/>
          </a:p>
        </p:txBody>
      </p:sp>
      <p:sp>
        <p:nvSpPr>
          <p:cNvPr id="6" name="Bildplatzhalter 5"/>
          <p:cNvSpPr>
            <a:spLocks noGrp="1"/>
          </p:cNvSpPr>
          <p:nvPr>
            <p:ph type="pic" sz="quarter" idx="14"/>
          </p:nvPr>
        </p:nvSpPr>
        <p:spPr/>
      </p:sp>
      <p:pic>
        <p:nvPicPr>
          <p:cNvPr id="8" name="Picture 4" descr="Folienbilde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637" y="3141663"/>
            <a:ext cx="2116137" cy="143986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grpSp>
        <p:nvGrpSpPr>
          <p:cNvPr id="9" name="Gruppieren 1"/>
          <p:cNvGrpSpPr>
            <a:grpSpLocks/>
          </p:cNvGrpSpPr>
          <p:nvPr/>
        </p:nvGrpSpPr>
        <p:grpSpPr bwMode="auto">
          <a:xfrm>
            <a:off x="6887049" y="1527180"/>
            <a:ext cx="2117725" cy="1425575"/>
            <a:chOff x="947739" y="1528764"/>
            <a:chExt cx="4476751" cy="3043236"/>
          </a:xfrm>
        </p:grpSpPr>
        <p:pic>
          <p:nvPicPr>
            <p:cNvPr id="10" name="Picture 8" descr="\\dc1\public\Bilder\2006_Mundo\_DSC0972 Kopie.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739" y="1528764"/>
              <a:ext cx="4476751" cy="3043236"/>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8" descr="\\dc1\public\Bilder\2006_Mundo\_DSC0972 Kopie.0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490912" y="2018534"/>
              <a:ext cx="1235048" cy="2553465"/>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pic>
          <p:nvPicPr>
            <p:cNvPr id="12" name="Picture 8" descr="\\dc1\public\Bilder\2006_Mundo\_DSC0972 Kopie.0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954780" y="2021961"/>
              <a:ext cx="662940" cy="934599"/>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17959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2582-8796-6108-6070-1EFB36EB730B}"/>
              </a:ext>
            </a:extLst>
          </p:cNvPr>
          <p:cNvSpPr>
            <a:spLocks noGrp="1"/>
          </p:cNvSpPr>
          <p:nvPr>
            <p:ph type="title"/>
          </p:nvPr>
        </p:nvSpPr>
        <p:spPr/>
        <p:txBody>
          <a:bodyPr/>
          <a:lstStyle/>
          <a:p>
            <a:r>
              <a:rPr lang="en-US">
                <a:cs typeface="Arial"/>
              </a:rPr>
              <a:t>Sample Questionnaire</a:t>
            </a:r>
            <a:endParaRPr lang="en-US"/>
          </a:p>
        </p:txBody>
      </p:sp>
      <p:sp>
        <p:nvSpPr>
          <p:cNvPr id="3" name="Content Placeholder 2">
            <a:extLst>
              <a:ext uri="{FF2B5EF4-FFF2-40B4-BE49-F238E27FC236}">
                <a16:creationId xmlns:a16="http://schemas.microsoft.com/office/drawing/2014/main" id="{D4782695-20B8-8DD4-7F1E-4369116ABA9D}"/>
              </a:ext>
            </a:extLst>
          </p:cNvPr>
          <p:cNvSpPr>
            <a:spLocks noGrp="1"/>
          </p:cNvSpPr>
          <p:nvPr>
            <p:ph idx="1"/>
          </p:nvPr>
        </p:nvSpPr>
        <p:spPr/>
        <p:txBody>
          <a:bodyPr/>
          <a:lstStyle/>
          <a:p>
            <a:pPr marL="0" indent="0">
              <a:buNone/>
            </a:pPr>
            <a:endParaRPr lang="en-US" sz="1200">
              <a:cs typeface="Arial"/>
            </a:endParaRPr>
          </a:p>
          <a:p>
            <a:pPr marL="0" indent="0">
              <a:buNone/>
            </a:pPr>
            <a:endParaRPr lang="en-US">
              <a:cs typeface="Arial"/>
            </a:endParaRPr>
          </a:p>
        </p:txBody>
      </p:sp>
      <p:sp>
        <p:nvSpPr>
          <p:cNvPr id="4" name="TextBox 3">
            <a:extLst>
              <a:ext uri="{FF2B5EF4-FFF2-40B4-BE49-F238E27FC236}">
                <a16:creationId xmlns:a16="http://schemas.microsoft.com/office/drawing/2014/main" id="{218E88A3-E046-880F-1A9E-EB9B3F9C3CB3}"/>
              </a:ext>
            </a:extLst>
          </p:cNvPr>
          <p:cNvSpPr txBox="1"/>
          <p:nvPr/>
        </p:nvSpPr>
        <p:spPr>
          <a:xfrm>
            <a:off x="587828" y="1066799"/>
            <a:ext cx="1048294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Arial"/>
                <a:cs typeface="Arial"/>
              </a:rPr>
              <a:t>The State-Trait Anxiety Inventory (STAI) Vs NASA Task Load Index Vs Self-Assessment Manikin (SAM)</a:t>
            </a:r>
            <a:endParaRPr lang="en-US" dirty="0"/>
          </a:p>
          <a:p>
            <a:pPr algn="l"/>
            <a:endParaRPr lang="en-US">
              <a:cs typeface="Arial"/>
            </a:endParaRPr>
          </a:p>
          <a:p>
            <a:pPr algn="l"/>
            <a:r>
              <a:rPr lang="en-US" dirty="0">
                <a:latin typeface="Arial"/>
                <a:cs typeface="Arial"/>
              </a:rPr>
              <a:t>STAI ( 2 Times- Before and After all Experiments)</a:t>
            </a:r>
          </a:p>
          <a:p>
            <a:pPr marL="285750" indent="-285750" algn="l">
              <a:buFont typeface="Arial"/>
              <a:buChar char="•"/>
            </a:pPr>
            <a:r>
              <a:rPr lang="en-US" dirty="0">
                <a:solidFill>
                  <a:srgbClr val="FF6600"/>
                </a:solidFill>
                <a:latin typeface="Arial"/>
                <a:cs typeface="Arial"/>
              </a:rPr>
              <a:t>Differentiates between the temporary condition of "state anxiety" and the more general and long-standing quality of "trait anxiety."</a:t>
            </a:r>
          </a:p>
          <a:p>
            <a:pPr marL="285750" indent="-285750" algn="l">
              <a:buFont typeface="Arial"/>
              <a:buChar char="•"/>
            </a:pPr>
            <a:r>
              <a:rPr lang="en-US" dirty="0">
                <a:solidFill>
                  <a:srgbClr val="FF6600"/>
                </a:solidFill>
                <a:latin typeface="Arial"/>
                <a:cs typeface="Arial"/>
              </a:rPr>
              <a:t>Fairly Long 20 Questions </a:t>
            </a:r>
          </a:p>
          <a:p>
            <a:pPr marL="285750" indent="-285750" algn="l">
              <a:buFont typeface="Arial"/>
              <a:buChar char="•"/>
            </a:pPr>
            <a:r>
              <a:rPr lang="en-US" dirty="0">
                <a:solidFill>
                  <a:srgbClr val="FF6600"/>
                </a:solidFill>
                <a:latin typeface="Arial"/>
                <a:cs typeface="Arial"/>
              </a:rPr>
              <a:t>Not specific for task-related stress since it measures general anxiety, which is not always directly caused by tasks or workload.</a:t>
            </a:r>
          </a:p>
          <a:p>
            <a:pPr algn="l"/>
            <a:endParaRPr lang="en-US">
              <a:latin typeface="Arial"/>
              <a:cs typeface="Arial"/>
            </a:endParaRPr>
          </a:p>
          <a:p>
            <a:pPr algn="l"/>
            <a:r>
              <a:rPr lang="en-US" dirty="0">
                <a:latin typeface="Arial"/>
                <a:cs typeface="Arial"/>
              </a:rPr>
              <a:t>NASA ( 3- Times – After each Collision Avoidance Task?)</a:t>
            </a:r>
            <a:endParaRPr lang="en-US" dirty="0">
              <a:cs typeface="Arial"/>
            </a:endParaRPr>
          </a:p>
          <a:p>
            <a:pPr marL="285750" indent="-285750" algn="l">
              <a:buFont typeface="Arial"/>
              <a:buChar char="•"/>
            </a:pPr>
            <a:r>
              <a:rPr lang="en-US" dirty="0">
                <a:solidFill>
                  <a:srgbClr val="FF6600"/>
                </a:solidFill>
                <a:latin typeface="Arial"/>
                <a:cs typeface="Arial"/>
              </a:rPr>
              <a:t>It measures workload rather than stress or anxiety per se, but can useful for comparing the stress load between the different scenarios.</a:t>
            </a:r>
            <a:endParaRPr lang="en-US" dirty="0">
              <a:solidFill>
                <a:srgbClr val="FF6600"/>
              </a:solidFill>
              <a:cs typeface="Arial"/>
            </a:endParaRPr>
          </a:p>
          <a:p>
            <a:pPr algn="l"/>
            <a:br>
              <a:rPr lang="en-US" dirty="0">
                <a:latin typeface="Arial"/>
                <a:cs typeface="Arial"/>
              </a:rPr>
            </a:br>
            <a:r>
              <a:rPr lang="en-US" dirty="0">
                <a:latin typeface="Arial"/>
                <a:cs typeface="Arial"/>
              </a:rPr>
              <a:t>SAM(After Each Sub-task 3 Variations of </a:t>
            </a:r>
            <a:r>
              <a:rPr lang="en-US" dirty="0" err="1">
                <a:latin typeface="Arial"/>
                <a:cs typeface="Arial"/>
              </a:rPr>
              <a:t>WorkSpaces</a:t>
            </a:r>
            <a:r>
              <a:rPr lang="en-US" dirty="0">
                <a:latin typeface="Arial"/>
                <a:cs typeface="Arial"/>
              </a:rPr>
              <a:t> and 3 variation Collision Avoidance)</a:t>
            </a:r>
            <a:endParaRPr lang="en-US" dirty="0">
              <a:cs typeface="Arial"/>
            </a:endParaRPr>
          </a:p>
          <a:p>
            <a:pPr marL="285750" indent="-285750" algn="l">
              <a:buFont typeface="Arial"/>
              <a:buChar char="•"/>
            </a:pPr>
            <a:r>
              <a:rPr lang="en-US" dirty="0">
                <a:solidFill>
                  <a:srgbClr val="FF6600"/>
                </a:solidFill>
                <a:latin typeface="Arial"/>
                <a:cs typeface="Arial"/>
              </a:rPr>
              <a:t>Pictorial representation and also shows a participant's emotional response in pleasure, arousal, and dominance, which can be particularly useful for measuring immediate reactions to a stimulus.</a:t>
            </a:r>
            <a:endParaRPr lang="en-US" dirty="0">
              <a:latin typeface="Arial"/>
              <a:cs typeface="Arial"/>
            </a:endParaRPr>
          </a:p>
          <a:p>
            <a:pPr algn="l"/>
            <a:endParaRPr lang="en-US">
              <a:latin typeface="Arial"/>
              <a:cs typeface="Arial"/>
            </a:endParaRPr>
          </a:p>
          <a:p>
            <a:pPr algn="l"/>
            <a:endParaRPr lang="en-US">
              <a:latin typeface="Arial"/>
              <a:cs typeface="Arial"/>
            </a:endParaRPr>
          </a:p>
          <a:p>
            <a:pPr algn="l"/>
            <a:endParaRPr lang="en-US">
              <a:latin typeface="Arial"/>
              <a:cs typeface="Arial"/>
            </a:endParaRPr>
          </a:p>
        </p:txBody>
      </p:sp>
    </p:spTree>
    <p:extLst>
      <p:ext uri="{BB962C8B-B14F-4D97-AF65-F5344CB8AC3E}">
        <p14:creationId xmlns:p14="http://schemas.microsoft.com/office/powerpoint/2010/main" val="283004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D4C47-5DE6-EE19-5E2D-5737AD585F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6F1476-1741-893D-ACBB-A88DD35508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68210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2582-8796-6108-6070-1EFB36EB730B}"/>
              </a:ext>
            </a:extLst>
          </p:cNvPr>
          <p:cNvSpPr>
            <a:spLocks noGrp="1"/>
          </p:cNvSpPr>
          <p:nvPr>
            <p:ph type="title"/>
          </p:nvPr>
        </p:nvSpPr>
        <p:spPr/>
        <p:txBody>
          <a:bodyPr/>
          <a:lstStyle/>
          <a:p>
            <a:r>
              <a:rPr lang="en-US">
                <a:cs typeface="Arial"/>
              </a:rPr>
              <a:t>Sample Assembly Task</a:t>
            </a:r>
            <a:endParaRPr lang="en-US"/>
          </a:p>
        </p:txBody>
      </p:sp>
      <p:sp>
        <p:nvSpPr>
          <p:cNvPr id="3" name="Content Placeholder 2">
            <a:extLst>
              <a:ext uri="{FF2B5EF4-FFF2-40B4-BE49-F238E27FC236}">
                <a16:creationId xmlns:a16="http://schemas.microsoft.com/office/drawing/2014/main" id="{D4782695-20B8-8DD4-7F1E-4369116ABA9D}"/>
              </a:ext>
            </a:extLst>
          </p:cNvPr>
          <p:cNvSpPr>
            <a:spLocks noGrp="1"/>
          </p:cNvSpPr>
          <p:nvPr>
            <p:ph idx="1"/>
          </p:nvPr>
        </p:nvSpPr>
        <p:spPr/>
        <p:txBody>
          <a:bodyPr/>
          <a:lstStyle/>
          <a:p>
            <a:pPr marL="0" indent="0">
              <a:buNone/>
            </a:pPr>
            <a:endParaRPr lang="en-US" sz="1200">
              <a:cs typeface="Arial"/>
            </a:endParaRPr>
          </a:p>
          <a:p>
            <a:pPr marL="0" indent="0">
              <a:buNone/>
            </a:pPr>
            <a:endParaRPr lang="en-US">
              <a:cs typeface="Arial"/>
            </a:endParaRPr>
          </a:p>
        </p:txBody>
      </p:sp>
      <p:pic>
        <p:nvPicPr>
          <p:cNvPr id="4" name="Picture 3" descr="A close up of a toy&#10;&#10;Description automatically generated">
            <a:extLst>
              <a:ext uri="{FF2B5EF4-FFF2-40B4-BE49-F238E27FC236}">
                <a16:creationId xmlns:a16="http://schemas.microsoft.com/office/drawing/2014/main" id="{F1A632FE-EBA0-8693-D857-DAB8C58EC559}"/>
              </a:ext>
            </a:extLst>
          </p:cNvPr>
          <p:cNvPicPr>
            <a:picLocks noChangeAspect="1"/>
          </p:cNvPicPr>
          <p:nvPr/>
        </p:nvPicPr>
        <p:blipFill>
          <a:blip r:embed="rId2"/>
          <a:stretch>
            <a:fillRect/>
          </a:stretch>
        </p:blipFill>
        <p:spPr>
          <a:xfrm>
            <a:off x="6548379" y="967185"/>
            <a:ext cx="4095809" cy="5212442"/>
          </a:xfrm>
          <a:prstGeom prst="rect">
            <a:avLst/>
          </a:prstGeom>
        </p:spPr>
      </p:pic>
      <p:pic>
        <p:nvPicPr>
          <p:cNvPr id="5" name="Picture 4" descr="A group of wooden toys&#10;&#10;Description automatically generated">
            <a:extLst>
              <a:ext uri="{FF2B5EF4-FFF2-40B4-BE49-F238E27FC236}">
                <a16:creationId xmlns:a16="http://schemas.microsoft.com/office/drawing/2014/main" id="{A43F8A64-AC58-12A4-16DE-9C75A9AA7435}"/>
              </a:ext>
            </a:extLst>
          </p:cNvPr>
          <p:cNvPicPr>
            <a:picLocks noChangeAspect="1"/>
          </p:cNvPicPr>
          <p:nvPr/>
        </p:nvPicPr>
        <p:blipFill>
          <a:blip r:embed="rId3"/>
          <a:stretch>
            <a:fillRect/>
          </a:stretch>
        </p:blipFill>
        <p:spPr>
          <a:xfrm>
            <a:off x="865845" y="967184"/>
            <a:ext cx="4484451" cy="5212442"/>
          </a:xfrm>
          <a:prstGeom prst="rect">
            <a:avLst/>
          </a:prstGeom>
        </p:spPr>
      </p:pic>
    </p:spTree>
    <p:extLst>
      <p:ext uri="{BB962C8B-B14F-4D97-AF65-F5344CB8AC3E}">
        <p14:creationId xmlns:p14="http://schemas.microsoft.com/office/powerpoint/2010/main" val="2605171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A5F5-599B-ED80-E9F8-B52B9835C7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F96136-52AB-658D-33DD-C70A8C9047AE}"/>
              </a:ext>
            </a:extLst>
          </p:cNvPr>
          <p:cNvSpPr>
            <a:spLocks noGrp="1"/>
          </p:cNvSpPr>
          <p:nvPr>
            <p:ph idx="1"/>
          </p:nvPr>
        </p:nvSpPr>
        <p:spPr/>
        <p:txBody>
          <a:bodyPr/>
          <a:lstStyle/>
          <a:p>
            <a:r>
              <a:rPr lang="en-US" sz="2000">
                <a:cs typeface="Arial"/>
              </a:rPr>
              <a:t>A Self-Assessment Manikin (SAM)to gather their affective state in the different task configurations by evaluating on a 9-point scale three dimensions: valence, arousal, and dominance. </a:t>
            </a:r>
          </a:p>
          <a:p>
            <a:r>
              <a:rPr lang="en-US" sz="2000">
                <a:cs typeface="Arial"/>
              </a:rPr>
              <a:t>Valence represents the pleasantness relative to a stimulus (for instance, happiness and relaxation are associated with a high valence, while anxiety or anger with a low valence). </a:t>
            </a:r>
          </a:p>
          <a:p>
            <a:r>
              <a:rPr lang="en-US" sz="2000">
                <a:cs typeface="Arial"/>
              </a:rPr>
              <a:t>Arousal refers to the intensity of emotion provoked by a stimulus (e.g., fear and anger are usually associated with a high arousal, while relaxation and boredom with a low arousal). </a:t>
            </a:r>
          </a:p>
          <a:p>
            <a:r>
              <a:rPr lang="en-US" sz="2000">
                <a:cs typeface="Arial"/>
              </a:rPr>
              <a:t>Dominance represents the degree of control felt relative to a stimulus (e.g., relaxation or anger are usually associated with a high dominance, while fear or anxiety with low dominance).</a:t>
            </a:r>
            <a:endParaRPr lang="en-US" sz="2000"/>
          </a:p>
        </p:txBody>
      </p:sp>
      <p:pic>
        <p:nvPicPr>
          <p:cNvPr id="4" name="Picture 3" descr="A black and white drawing of a person&amp;#39;s face&#10;&#10;Description automatically generated">
            <a:extLst>
              <a:ext uri="{FF2B5EF4-FFF2-40B4-BE49-F238E27FC236}">
                <a16:creationId xmlns:a16="http://schemas.microsoft.com/office/drawing/2014/main" id="{CCE3798C-D62B-DFC0-02F7-BBD06AA60C34}"/>
              </a:ext>
            </a:extLst>
          </p:cNvPr>
          <p:cNvPicPr>
            <a:picLocks noChangeAspect="1"/>
          </p:cNvPicPr>
          <p:nvPr/>
        </p:nvPicPr>
        <p:blipFill>
          <a:blip r:embed="rId2"/>
          <a:stretch>
            <a:fillRect/>
          </a:stretch>
        </p:blipFill>
        <p:spPr>
          <a:xfrm>
            <a:off x="4589929" y="4203885"/>
            <a:ext cx="3917578" cy="2869827"/>
          </a:xfrm>
          <a:prstGeom prst="rect">
            <a:avLst/>
          </a:prstGeom>
        </p:spPr>
      </p:pic>
    </p:spTree>
    <p:extLst>
      <p:ext uri="{BB962C8B-B14F-4D97-AF65-F5344CB8AC3E}">
        <p14:creationId xmlns:p14="http://schemas.microsoft.com/office/powerpoint/2010/main" val="2997688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2582-8796-6108-6070-1EFB36EB730B}"/>
              </a:ext>
            </a:extLst>
          </p:cNvPr>
          <p:cNvSpPr>
            <a:spLocks noGrp="1"/>
          </p:cNvSpPr>
          <p:nvPr>
            <p:ph type="title"/>
          </p:nvPr>
        </p:nvSpPr>
        <p:spPr/>
        <p:txBody>
          <a:bodyPr/>
          <a:lstStyle/>
          <a:p>
            <a:r>
              <a:rPr lang="en-US">
                <a:cs typeface="Arial"/>
              </a:rPr>
              <a:t>Designing of Experiments</a:t>
            </a:r>
            <a:endParaRPr lang="en-US"/>
          </a:p>
        </p:txBody>
      </p:sp>
      <p:sp>
        <p:nvSpPr>
          <p:cNvPr id="3" name="Content Placeholder 2">
            <a:extLst>
              <a:ext uri="{FF2B5EF4-FFF2-40B4-BE49-F238E27FC236}">
                <a16:creationId xmlns:a16="http://schemas.microsoft.com/office/drawing/2014/main" id="{D4782695-20B8-8DD4-7F1E-4369116ABA9D}"/>
              </a:ext>
            </a:extLst>
          </p:cNvPr>
          <p:cNvSpPr>
            <a:spLocks noGrp="1"/>
          </p:cNvSpPr>
          <p:nvPr>
            <p:ph idx="1"/>
          </p:nvPr>
        </p:nvSpPr>
        <p:spPr/>
        <p:txBody>
          <a:bodyPr/>
          <a:lstStyle/>
          <a:p>
            <a:pPr marL="0" indent="0">
              <a:buNone/>
            </a:pPr>
            <a:endParaRPr lang="en-US" sz="1200">
              <a:cs typeface="Arial"/>
            </a:endParaRPr>
          </a:p>
          <a:p>
            <a:pPr marL="0" indent="0">
              <a:buNone/>
            </a:pPr>
            <a:endParaRPr lang="en-US">
              <a:cs typeface="Arial"/>
            </a:endParaRPr>
          </a:p>
        </p:txBody>
      </p:sp>
      <p:sp>
        <p:nvSpPr>
          <p:cNvPr id="4" name="TextBox 3">
            <a:extLst>
              <a:ext uri="{FF2B5EF4-FFF2-40B4-BE49-F238E27FC236}">
                <a16:creationId xmlns:a16="http://schemas.microsoft.com/office/drawing/2014/main" id="{8550F6F6-C0C9-9FDF-CCE1-6102CFFE3CE1}"/>
              </a:ext>
            </a:extLst>
          </p:cNvPr>
          <p:cNvSpPr txBox="1"/>
          <p:nvPr/>
        </p:nvSpPr>
        <p:spPr>
          <a:xfrm>
            <a:off x="472611" y="876728"/>
            <a:ext cx="11150885" cy="37805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lnSpc>
                <a:spcPct val="150000"/>
              </a:lnSpc>
              <a:buFont typeface="Arial"/>
              <a:buChar char="•"/>
            </a:pPr>
            <a:r>
              <a:rPr lang="en-US">
                <a:latin typeface="Arial"/>
                <a:cs typeface="Arial"/>
              </a:rPr>
              <a:t>Three types of controllers: default, static collision avoidance, and predictive collision avoidance. </a:t>
            </a:r>
            <a:endParaRPr lang="en-US"/>
          </a:p>
          <a:p>
            <a:pPr marL="285750" indent="-285750" algn="l">
              <a:lnSpc>
                <a:spcPct val="150000"/>
              </a:lnSpc>
              <a:buFont typeface="Arial"/>
              <a:buChar char="•"/>
            </a:pPr>
            <a:r>
              <a:rPr lang="en-US">
                <a:latin typeface="Arial"/>
                <a:cs typeface="Arial"/>
              </a:rPr>
              <a:t>Take different workspace into consideration, same workspace but no direct contact as trail and getting to know the experiment and then move on to actual </a:t>
            </a:r>
            <a:r>
              <a:rPr lang="en-US" err="1">
                <a:latin typeface="Arial"/>
                <a:cs typeface="Arial"/>
              </a:rPr>
              <a:t>collabrotive</a:t>
            </a:r>
            <a:r>
              <a:rPr lang="en-US">
                <a:latin typeface="Arial"/>
                <a:cs typeface="Arial"/>
              </a:rPr>
              <a:t> tasks?</a:t>
            </a:r>
          </a:p>
          <a:p>
            <a:pPr marL="285750" indent="-285750" algn="l">
              <a:lnSpc>
                <a:spcPct val="150000"/>
              </a:lnSpc>
              <a:buFont typeface="Arial"/>
              <a:buChar char="•"/>
            </a:pPr>
            <a:r>
              <a:rPr lang="en-US">
                <a:latin typeface="Arial"/>
                <a:cs typeface="Arial"/>
              </a:rPr>
              <a:t>Example experiment- Moving blocks and placing of bolt and human screwing</a:t>
            </a:r>
          </a:p>
          <a:p>
            <a:pPr algn="l">
              <a:lnSpc>
                <a:spcPct val="150000"/>
              </a:lnSpc>
            </a:pPr>
            <a:r>
              <a:rPr lang="en-US">
                <a:latin typeface="Arial"/>
                <a:cs typeface="Arial"/>
              </a:rPr>
              <a:t>                                      - Sorting of objects into bins. Robot picks object and gives it operator</a:t>
            </a:r>
          </a:p>
          <a:p>
            <a:pPr marL="285750" indent="-285750" algn="l">
              <a:lnSpc>
                <a:spcPct val="150000"/>
              </a:lnSpc>
              <a:buFont typeface="Arial"/>
              <a:buChar char="•"/>
            </a:pPr>
            <a:r>
              <a:rPr lang="en-US">
                <a:latin typeface="Arial"/>
                <a:cs typeface="Arial"/>
              </a:rPr>
              <a:t>What more can our robots do, how do I define the task?</a:t>
            </a:r>
          </a:p>
          <a:p>
            <a:pPr marL="285750" indent="-285750" algn="l">
              <a:lnSpc>
                <a:spcPct val="150000"/>
              </a:lnSpc>
              <a:buFont typeface="Arial"/>
              <a:buChar char="•"/>
            </a:pPr>
            <a:r>
              <a:rPr lang="en-US">
                <a:latin typeface="Arial"/>
                <a:cs typeface="Arial"/>
              </a:rPr>
              <a:t>Collection of subject data- Surveys </a:t>
            </a:r>
            <a:r>
              <a:rPr lang="en-US" err="1">
                <a:latin typeface="Arial"/>
                <a:cs typeface="Arial"/>
              </a:rPr>
              <a:t>etc</a:t>
            </a:r>
            <a:r>
              <a:rPr lang="en-US">
                <a:latin typeface="Arial"/>
                <a:cs typeface="Arial"/>
              </a:rPr>
              <a:t> to be made</a:t>
            </a:r>
          </a:p>
          <a:p>
            <a:pPr marL="285750" indent="-285750" algn="l">
              <a:lnSpc>
                <a:spcPct val="150000"/>
              </a:lnSpc>
              <a:buFont typeface="Arial"/>
              <a:buChar char="•"/>
            </a:pPr>
            <a:r>
              <a:rPr lang="en-US">
                <a:latin typeface="Arial"/>
                <a:cs typeface="Arial"/>
              </a:rPr>
              <a:t>Consent Forms/Anything else to be made to get ready for the experiments?</a:t>
            </a:r>
            <a:br>
              <a:rPr lang="en-US">
                <a:latin typeface="Arial"/>
                <a:cs typeface="Arial"/>
              </a:rPr>
            </a:br>
            <a:endParaRPr lang="en-US">
              <a:latin typeface="Arial"/>
              <a:cs typeface="Arial"/>
            </a:endParaRPr>
          </a:p>
        </p:txBody>
      </p:sp>
    </p:spTree>
    <p:extLst>
      <p:ext uri="{BB962C8B-B14F-4D97-AF65-F5344CB8AC3E}">
        <p14:creationId xmlns:p14="http://schemas.microsoft.com/office/powerpoint/2010/main" val="1344518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59A2-4F48-3D8B-C288-8A4A2B61FF28}"/>
              </a:ext>
            </a:extLst>
          </p:cNvPr>
          <p:cNvSpPr>
            <a:spLocks noGrp="1"/>
          </p:cNvSpPr>
          <p:nvPr>
            <p:ph type="title"/>
          </p:nvPr>
        </p:nvSpPr>
        <p:spPr/>
        <p:txBody>
          <a:bodyPr/>
          <a:lstStyle/>
          <a:p>
            <a:r>
              <a:rPr lang="en-US">
                <a:cs typeface="Arial"/>
              </a:rPr>
              <a:t>References</a:t>
            </a:r>
            <a:endParaRPr lang="en-US"/>
          </a:p>
        </p:txBody>
      </p:sp>
      <p:sp>
        <p:nvSpPr>
          <p:cNvPr id="3" name="Content Placeholder 2">
            <a:extLst>
              <a:ext uri="{FF2B5EF4-FFF2-40B4-BE49-F238E27FC236}">
                <a16:creationId xmlns:a16="http://schemas.microsoft.com/office/drawing/2014/main" id="{F4334251-5A5E-00A9-92EE-2919D67747DA}"/>
              </a:ext>
            </a:extLst>
          </p:cNvPr>
          <p:cNvSpPr>
            <a:spLocks noGrp="1"/>
          </p:cNvSpPr>
          <p:nvPr>
            <p:ph idx="1"/>
          </p:nvPr>
        </p:nvSpPr>
        <p:spPr>
          <a:xfrm>
            <a:off x="452093" y="516831"/>
            <a:ext cx="11235267" cy="5618200"/>
          </a:xfrm>
        </p:spPr>
        <p:txBody>
          <a:bodyPr/>
          <a:lstStyle/>
          <a:p>
            <a:pPr marL="457200" indent="-457200">
              <a:buAutoNum type="arabicPeriod"/>
            </a:pPr>
            <a:r>
              <a:rPr lang="en-US" sz="1200">
                <a:cs typeface="Arial"/>
              </a:rPr>
              <a:t>A. de Santos Sierra, C. S. Avila, J. G. Casanova, and G. B. del Pozo, ‘‘A stress-detection system based on physiological signals and fuzzy logic,’’ IEEE Trans. Ind. Electron., vol. 58, no. 10, pp. 4857–4865, Oct. 2011.</a:t>
            </a:r>
          </a:p>
          <a:p>
            <a:pPr marL="457200" indent="-457200">
              <a:buAutoNum type="arabicPeriod"/>
            </a:pPr>
            <a:r>
              <a:rPr lang="en-US" sz="1200">
                <a:cs typeface="Arial"/>
              </a:rPr>
              <a:t>M. V. </a:t>
            </a:r>
            <a:r>
              <a:rPr lang="en-US" sz="1200" err="1">
                <a:cs typeface="Arial"/>
              </a:rPr>
              <a:t>Villarejo</a:t>
            </a:r>
            <a:r>
              <a:rPr lang="en-US" sz="1200">
                <a:cs typeface="Arial"/>
              </a:rPr>
              <a:t>, B. G. </a:t>
            </a:r>
            <a:r>
              <a:rPr lang="en-US" sz="1200" err="1">
                <a:cs typeface="Arial"/>
              </a:rPr>
              <a:t>Zapirain</a:t>
            </a:r>
            <a:r>
              <a:rPr lang="en-US" sz="1200">
                <a:cs typeface="Arial"/>
              </a:rPr>
              <a:t>, and A. M. Zorrilla, ‘‘A stress sensor based on galvanic skin response (GSR) controlled by ZigBee,’’ Sensors, vol. 12, no. 5, pp. 6075–6101, May 2012, </a:t>
            </a:r>
            <a:r>
              <a:rPr lang="en-US" sz="1200" err="1">
                <a:cs typeface="Arial"/>
              </a:rPr>
              <a:t>doi</a:t>
            </a:r>
            <a:r>
              <a:rPr lang="en-US" sz="1200">
                <a:cs typeface="Arial"/>
              </a:rPr>
              <a:t>: 10.3390/s120506075.</a:t>
            </a:r>
          </a:p>
          <a:p>
            <a:pPr marL="457200" indent="-457200">
              <a:buAutoNum type="arabicPeriod"/>
            </a:pPr>
            <a:r>
              <a:rPr lang="en-US" sz="1200">
                <a:ea typeface="+mn-lt"/>
                <a:cs typeface="+mn-lt"/>
              </a:rPr>
              <a:t>A. Sano and R. W. Picard, ‘‘Stress recognition using wearable sensors and mobile phones,’’ in Proc. </a:t>
            </a:r>
            <a:r>
              <a:rPr lang="en-US" sz="1200" err="1">
                <a:ea typeface="+mn-lt"/>
                <a:cs typeface="+mn-lt"/>
              </a:rPr>
              <a:t>Humaine</a:t>
            </a:r>
            <a:r>
              <a:rPr lang="en-US" sz="1200">
                <a:ea typeface="+mn-lt"/>
                <a:cs typeface="+mn-lt"/>
              </a:rPr>
              <a:t> Assoc. Conf. Affect. </a:t>
            </a:r>
            <a:r>
              <a:rPr lang="en-US" sz="1200" err="1">
                <a:ea typeface="+mn-lt"/>
                <a:cs typeface="+mn-lt"/>
              </a:rPr>
              <a:t>Comput</a:t>
            </a:r>
            <a:r>
              <a:rPr lang="en-US" sz="1200">
                <a:ea typeface="+mn-lt"/>
                <a:cs typeface="+mn-lt"/>
              </a:rPr>
              <a:t>. Intell. Interact., Sep. 2013, pp. 671–676.</a:t>
            </a:r>
            <a:endParaRPr lang="en-US" sz="1200">
              <a:cs typeface="Arial"/>
            </a:endParaRPr>
          </a:p>
          <a:p>
            <a:pPr marL="457200" indent="-457200">
              <a:buAutoNum type="arabicPeriod"/>
            </a:pPr>
            <a:r>
              <a:rPr lang="en-US" sz="1200">
                <a:ea typeface="+mn-lt"/>
                <a:cs typeface="+mn-lt"/>
              </a:rPr>
              <a:t>Y. S. Can, N. </a:t>
            </a:r>
            <a:r>
              <a:rPr lang="en-US" sz="1200" err="1">
                <a:ea typeface="+mn-lt"/>
                <a:cs typeface="+mn-lt"/>
              </a:rPr>
              <a:t>Chalabianloo</a:t>
            </a:r>
            <a:r>
              <a:rPr lang="en-US" sz="1200">
                <a:ea typeface="+mn-lt"/>
                <a:cs typeface="+mn-lt"/>
              </a:rPr>
              <a:t>, D. Ekiz, J. Fernandez-Alvarez, G. Riva, and C. Ersoy, ‘‘Personal stress-level clustering and decision-level smoothing to enhance the performance of ambulatory stress detection with smartwatches,’’ IEEE Access, vol. 8, pp. 38146–38163, 2020</a:t>
            </a:r>
            <a:endParaRPr lang="en-US" sz="1200">
              <a:cs typeface="Arial"/>
            </a:endParaRPr>
          </a:p>
          <a:p>
            <a:pPr marL="457200" indent="-457200">
              <a:buAutoNum type="arabicPeriod"/>
            </a:pPr>
            <a:r>
              <a:rPr lang="en-US" sz="1200">
                <a:cs typeface="Arial"/>
              </a:rPr>
              <a:t>A. G. Airij, R. Sudirman, and U. U. Sheikh, ‘‘GSM and GPS based </a:t>
            </a:r>
            <a:r>
              <a:rPr lang="en-US" sz="1200" err="1">
                <a:cs typeface="Arial"/>
              </a:rPr>
              <a:t>realtime</a:t>
            </a:r>
            <a:r>
              <a:rPr lang="en-US" sz="1200">
                <a:cs typeface="Arial"/>
              </a:rPr>
              <a:t> remote physiological signals monitoring and stress levels classification,’’ in Proc. 2nd Int. Conf. BioSignal Anal., Process. Syst. (ICBAPS), Kuching, Malaysia, Jul. 2018, pp. 130–135.</a:t>
            </a:r>
          </a:p>
          <a:p>
            <a:pPr marL="457200" indent="-457200">
              <a:buAutoNum type="arabicPeriod"/>
            </a:pPr>
            <a:r>
              <a:rPr lang="en-US" sz="1200">
                <a:cs typeface="Arial"/>
              </a:rPr>
              <a:t>] M. </a:t>
            </a:r>
            <a:r>
              <a:rPr lang="en-US" sz="1200" err="1">
                <a:cs typeface="Arial"/>
              </a:rPr>
              <a:t>Gjoreski</a:t>
            </a:r>
            <a:r>
              <a:rPr lang="en-US" sz="1200">
                <a:cs typeface="Arial"/>
              </a:rPr>
              <a:t>, M. </a:t>
            </a:r>
            <a:r>
              <a:rPr lang="en-US" sz="1200" err="1">
                <a:cs typeface="Arial"/>
              </a:rPr>
              <a:t>Luštrek</a:t>
            </a:r>
            <a:r>
              <a:rPr lang="en-US" sz="1200">
                <a:cs typeface="Arial"/>
              </a:rPr>
              <a:t>, M. Gams, and H. </a:t>
            </a:r>
            <a:r>
              <a:rPr lang="en-US" sz="1200" err="1">
                <a:cs typeface="Arial"/>
              </a:rPr>
              <a:t>Gjoreski</a:t>
            </a:r>
            <a:r>
              <a:rPr lang="en-US" sz="1200">
                <a:cs typeface="Arial"/>
              </a:rPr>
              <a:t>, ‘‘Monitoring stress with a wrist device using context,’’ J. Biomed. </a:t>
            </a:r>
            <a:r>
              <a:rPr lang="en-US" sz="1200" err="1">
                <a:cs typeface="Arial"/>
              </a:rPr>
              <a:t>Informat</a:t>
            </a:r>
            <a:r>
              <a:rPr lang="en-US" sz="1200">
                <a:cs typeface="Arial"/>
              </a:rPr>
              <a:t>., vol. 73, pp. 159–170, Sep. 2017</a:t>
            </a:r>
          </a:p>
          <a:p>
            <a:pPr marL="457200" indent="-457200">
              <a:buAutoNum type="arabicPeriod"/>
            </a:pPr>
            <a:r>
              <a:rPr lang="en-US" sz="1200">
                <a:cs typeface="Arial"/>
              </a:rPr>
              <a:t>Y. S. Can, N. </a:t>
            </a:r>
            <a:r>
              <a:rPr lang="en-US" sz="1200" err="1">
                <a:cs typeface="Arial"/>
              </a:rPr>
              <a:t>Chalabianloo</a:t>
            </a:r>
            <a:r>
              <a:rPr lang="en-US" sz="1200">
                <a:cs typeface="Arial"/>
              </a:rPr>
              <a:t>, D. Ekiz, and C. Ersoy, ‘‘Continuous stress detection using wearable sensors in real life: Algorithmic programming contest case study,’’ Sensors, vol. 19, no. 8, p. 1849, Apr. 2019</a:t>
            </a:r>
          </a:p>
          <a:p>
            <a:pPr marL="457200" indent="-457200">
              <a:buAutoNum type="arabicPeriod"/>
            </a:pPr>
            <a:r>
              <a:rPr lang="en-US" sz="1200">
                <a:cs typeface="Arial"/>
              </a:rPr>
              <a:t>M. Zubair and C. Yoon, ‘‘Multilevel mental stress detection using ultrashort pulse rate variability series,’’ Biomed. Signal Process. Control, vol. 57, Mar. 2020, Art. no. 101736.</a:t>
            </a:r>
            <a:endParaRPr lang="en-US"/>
          </a:p>
          <a:p>
            <a:pPr marL="457200" indent="-457200">
              <a:buAutoNum type="arabicPeriod"/>
            </a:pPr>
            <a:r>
              <a:rPr lang="en-US" sz="1200" err="1">
                <a:cs typeface="Arial"/>
              </a:rPr>
              <a:t>Giakoumis</a:t>
            </a:r>
            <a:r>
              <a:rPr lang="en-US" sz="1200">
                <a:cs typeface="Arial"/>
              </a:rPr>
              <a:t>, D.; Drosou, A.; Cipresso, P.; Tzovaras, D.; Hassapis, G.; Gaggioli, A.; Riva, G. Using activity-related behavioural features towards more effective automatic stress detection. PloS one 2012, 7, e43571.</a:t>
            </a:r>
          </a:p>
          <a:p>
            <a:pPr marL="457200" indent="-457200">
              <a:buAutoNum type="arabicPeriod"/>
            </a:pPr>
            <a:endParaRPr lang="en-US" sz="1200">
              <a:cs typeface="Arial"/>
            </a:endParaRPr>
          </a:p>
          <a:p>
            <a:pPr marL="457200" indent="-457200">
              <a:buAutoNum type="arabicPeriod"/>
            </a:pPr>
            <a:r>
              <a:rPr lang="en-US" sz="1200" err="1">
                <a:cs typeface="Arial"/>
              </a:rPr>
              <a:t>Arnrich</a:t>
            </a:r>
            <a:r>
              <a:rPr lang="en-US" sz="1200">
                <a:cs typeface="Arial"/>
              </a:rPr>
              <a:t>, B.; Setz, C.; La Marca, R.; </a:t>
            </a:r>
            <a:r>
              <a:rPr lang="en-US" sz="1200" err="1">
                <a:cs typeface="Arial"/>
              </a:rPr>
              <a:t>Tröster</a:t>
            </a:r>
            <a:r>
              <a:rPr lang="en-US" sz="1200">
                <a:cs typeface="Arial"/>
              </a:rPr>
              <a:t>, G.; Ehlert, U. What does your chair know about your stress level? IEEE Transactions on Information Technology in Biomedicine 2009, 14, 207–214</a:t>
            </a:r>
          </a:p>
          <a:p>
            <a:pPr marL="457200" indent="-457200">
              <a:buAutoNum type="arabicPeriod"/>
            </a:pPr>
            <a:r>
              <a:rPr lang="en-US" sz="1200" err="1">
                <a:cs typeface="Arial"/>
              </a:rPr>
              <a:t>Elgendi</a:t>
            </a:r>
            <a:r>
              <a:rPr lang="en-US" sz="1200">
                <a:cs typeface="Arial"/>
              </a:rPr>
              <a:t>, M. On the analysis of fingertip </a:t>
            </a:r>
            <a:r>
              <a:rPr lang="en-US" sz="1200" err="1">
                <a:cs typeface="Arial"/>
              </a:rPr>
              <a:t>photoplethysmogram</a:t>
            </a:r>
            <a:r>
              <a:rPr lang="en-US" sz="1200">
                <a:cs typeface="Arial"/>
              </a:rPr>
              <a:t> signals. Current  cardiology reviews 2012, 8, 14–25</a:t>
            </a:r>
          </a:p>
          <a:p>
            <a:pPr marL="457200" indent="-457200">
              <a:buAutoNum type="arabicPeriod"/>
            </a:pPr>
            <a:r>
              <a:rPr lang="en-US" sz="1200">
                <a:cs typeface="Arial"/>
              </a:rPr>
              <a:t>Garcia-Ceja, E.; Osmani, V.; Mayora, O. Automatic stress detection in working environments from smartphones’ accelerometer data: a first step. IEEE journal of biomedical and health informatics 2015, 20, 1053–1060.</a:t>
            </a:r>
          </a:p>
          <a:p>
            <a:pPr marL="457200" indent="-457200">
              <a:buAutoNum type="arabicPeriod"/>
            </a:pPr>
            <a:r>
              <a:rPr lang="en-US" sz="1200">
                <a:cs typeface="Arial"/>
              </a:rPr>
              <a:t>Sano, A.; Picard, R.W. Stress recognition using wearable sensors and mobile phones. In Proceedings of the 2013 </a:t>
            </a:r>
            <a:r>
              <a:rPr lang="en-US" sz="1200" err="1">
                <a:cs typeface="Arial"/>
              </a:rPr>
              <a:t>Humaine</a:t>
            </a:r>
            <a:r>
              <a:rPr lang="en-US" sz="1200">
                <a:cs typeface="Arial"/>
              </a:rPr>
              <a:t> Association Conference on Affective Computing and Intelligent Interaction. IEEE, 2013, pp. 671–676</a:t>
            </a:r>
          </a:p>
          <a:p>
            <a:pPr marL="457200" indent="-457200">
              <a:buAutoNum type="arabicPeriod"/>
            </a:pPr>
            <a:r>
              <a:rPr lang="en-US" sz="1200" err="1">
                <a:cs typeface="Arial"/>
              </a:rPr>
              <a:t>Giakoumis</a:t>
            </a:r>
            <a:r>
              <a:rPr lang="en-US" sz="1200">
                <a:cs typeface="Arial"/>
              </a:rPr>
              <a:t>, D.; Drosou, A.; </a:t>
            </a:r>
            <a:r>
              <a:rPr lang="en-US" sz="1200" err="1">
                <a:cs typeface="Arial"/>
              </a:rPr>
              <a:t>Cipresso</a:t>
            </a:r>
            <a:r>
              <a:rPr lang="en-US" sz="1200">
                <a:cs typeface="Arial"/>
              </a:rPr>
              <a:t>, P.; </a:t>
            </a:r>
            <a:r>
              <a:rPr lang="en-US" sz="1200" err="1">
                <a:cs typeface="Arial"/>
              </a:rPr>
              <a:t>Tzovaras</a:t>
            </a:r>
            <a:r>
              <a:rPr lang="en-US" sz="1200">
                <a:cs typeface="Arial"/>
              </a:rPr>
              <a:t>, D.; </a:t>
            </a:r>
            <a:r>
              <a:rPr lang="en-US" sz="1200" err="1">
                <a:cs typeface="Arial"/>
              </a:rPr>
              <a:t>Hassapis</a:t>
            </a:r>
            <a:r>
              <a:rPr lang="en-US" sz="1200">
                <a:cs typeface="Arial"/>
              </a:rPr>
              <a:t>, G.; </a:t>
            </a:r>
            <a:r>
              <a:rPr lang="en-US" sz="1200" err="1">
                <a:cs typeface="Arial"/>
              </a:rPr>
              <a:t>Gaggioli</a:t>
            </a:r>
            <a:r>
              <a:rPr lang="en-US" sz="1200">
                <a:cs typeface="Arial"/>
              </a:rPr>
              <a:t>, A.; Riva, G. Using activity-related </a:t>
            </a:r>
            <a:r>
              <a:rPr lang="en-US" sz="1200" err="1">
                <a:cs typeface="Arial"/>
              </a:rPr>
              <a:t>behavioural</a:t>
            </a:r>
            <a:r>
              <a:rPr lang="en-US" sz="1200">
                <a:cs typeface="Arial"/>
              </a:rPr>
              <a:t> features towards more effective automatic stress detection. </a:t>
            </a:r>
            <a:r>
              <a:rPr lang="en-US" sz="1200" err="1">
                <a:cs typeface="Arial"/>
              </a:rPr>
              <a:t>PloS</a:t>
            </a:r>
            <a:r>
              <a:rPr lang="en-US" sz="1200">
                <a:cs typeface="Arial"/>
              </a:rPr>
              <a:t> one 2012, 7, e43571.</a:t>
            </a:r>
          </a:p>
        </p:txBody>
      </p:sp>
    </p:spTree>
    <p:extLst>
      <p:ext uri="{BB962C8B-B14F-4D97-AF65-F5344CB8AC3E}">
        <p14:creationId xmlns:p14="http://schemas.microsoft.com/office/powerpoint/2010/main" val="4035914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97FB-444D-D8DC-ED24-A81B30F29477}"/>
              </a:ext>
            </a:extLst>
          </p:cNvPr>
          <p:cNvSpPr>
            <a:spLocks noGrp="1"/>
          </p:cNvSpPr>
          <p:nvPr>
            <p:ph type="title"/>
          </p:nvPr>
        </p:nvSpPr>
        <p:spPr/>
        <p:txBody>
          <a:bodyPr/>
          <a:lstStyle/>
          <a:p>
            <a:r>
              <a:rPr lang="en-US" err="1">
                <a:cs typeface="Arial"/>
              </a:rPr>
              <a:t>Overveiw</a:t>
            </a:r>
            <a:r>
              <a:rPr lang="en-US">
                <a:cs typeface="Arial"/>
              </a:rPr>
              <a:t> of Stress detection studies using PPG and Motion</a:t>
            </a:r>
            <a:endParaRPr lang="en-US"/>
          </a:p>
        </p:txBody>
      </p:sp>
      <p:graphicFrame>
        <p:nvGraphicFramePr>
          <p:cNvPr id="3" name="Table 2">
            <a:extLst>
              <a:ext uri="{FF2B5EF4-FFF2-40B4-BE49-F238E27FC236}">
                <a16:creationId xmlns:a16="http://schemas.microsoft.com/office/drawing/2014/main" id="{DF28FDCC-C194-A5BC-D7F2-27E9B5F16825}"/>
              </a:ext>
            </a:extLst>
          </p:cNvPr>
          <p:cNvGraphicFramePr>
            <a:graphicFrameLocks noGrp="1"/>
          </p:cNvGraphicFramePr>
          <p:nvPr>
            <p:extLst>
              <p:ext uri="{D42A27DB-BD31-4B8C-83A1-F6EECF244321}">
                <p14:modId xmlns:p14="http://schemas.microsoft.com/office/powerpoint/2010/main" val="3891726062"/>
              </p:ext>
            </p:extLst>
          </p:nvPr>
        </p:nvGraphicFramePr>
        <p:xfrm>
          <a:off x="157655" y="788275"/>
          <a:ext cx="11482989" cy="5290094"/>
        </p:xfrm>
        <a:graphic>
          <a:graphicData uri="http://schemas.openxmlformats.org/drawingml/2006/table">
            <a:tbl>
              <a:tblPr firstRow="1" bandRow="1">
                <a:tableStyleId>{5C22544A-7EE6-4342-B048-85BDC9FD1C3A}</a:tableStyleId>
              </a:tblPr>
              <a:tblGrid>
                <a:gridCol w="847833">
                  <a:extLst>
                    <a:ext uri="{9D8B030D-6E8A-4147-A177-3AD203B41FA5}">
                      <a16:colId xmlns:a16="http://schemas.microsoft.com/office/drawing/2014/main" val="4079879641"/>
                    </a:ext>
                  </a:extLst>
                </a:gridCol>
                <a:gridCol w="1709682">
                  <a:extLst>
                    <a:ext uri="{9D8B030D-6E8A-4147-A177-3AD203B41FA5}">
                      <a16:colId xmlns:a16="http://schemas.microsoft.com/office/drawing/2014/main" val="3101005459"/>
                    </a:ext>
                  </a:extLst>
                </a:gridCol>
                <a:gridCol w="6054726">
                  <a:extLst>
                    <a:ext uri="{9D8B030D-6E8A-4147-A177-3AD203B41FA5}">
                      <a16:colId xmlns:a16="http://schemas.microsoft.com/office/drawing/2014/main" val="3511593182"/>
                    </a:ext>
                  </a:extLst>
                </a:gridCol>
                <a:gridCol w="2870748">
                  <a:extLst>
                    <a:ext uri="{9D8B030D-6E8A-4147-A177-3AD203B41FA5}">
                      <a16:colId xmlns:a16="http://schemas.microsoft.com/office/drawing/2014/main" val="4199537442"/>
                    </a:ext>
                  </a:extLst>
                </a:gridCol>
              </a:tblGrid>
              <a:tr h="665983">
                <a:tc>
                  <a:txBody>
                    <a:bodyPr/>
                    <a:lstStyle/>
                    <a:p>
                      <a:r>
                        <a:rPr lang="en-US" b="1">
                          <a:solidFill>
                            <a:schemeClr val="tx1"/>
                          </a:solidFill>
                        </a:rPr>
                        <a:t>Paper</a:t>
                      </a:r>
                    </a:p>
                  </a:txBody>
                  <a:tcPr/>
                </a:tc>
                <a:tc>
                  <a:txBody>
                    <a:bodyPr/>
                    <a:lstStyle/>
                    <a:p>
                      <a:r>
                        <a:rPr lang="en-US">
                          <a:solidFill>
                            <a:schemeClr val="tx1"/>
                          </a:solidFill>
                        </a:rPr>
                        <a:t>Signals Used</a:t>
                      </a:r>
                      <a:endParaRPr lang="en-US"/>
                    </a:p>
                  </a:txBody>
                  <a:tcPr/>
                </a:tc>
                <a:tc>
                  <a:txBody>
                    <a:bodyPr/>
                    <a:lstStyle/>
                    <a:p>
                      <a:r>
                        <a:rPr lang="en-US">
                          <a:solidFill>
                            <a:schemeClr val="tx1"/>
                          </a:solidFill>
                        </a:rPr>
                        <a:t>Technique</a:t>
                      </a:r>
                    </a:p>
                  </a:txBody>
                  <a:tcPr/>
                </a:tc>
                <a:tc>
                  <a:txBody>
                    <a:bodyPr/>
                    <a:lstStyle/>
                    <a:p>
                      <a:r>
                        <a:rPr lang="en-US">
                          <a:solidFill>
                            <a:schemeClr val="tx1"/>
                          </a:solidFill>
                        </a:rPr>
                        <a:t>Result</a:t>
                      </a:r>
                    </a:p>
                  </a:txBody>
                  <a:tcPr/>
                </a:tc>
                <a:extLst>
                  <a:ext uri="{0D108BD9-81ED-4DB2-BD59-A6C34878D82A}">
                    <a16:rowId xmlns:a16="http://schemas.microsoft.com/office/drawing/2014/main" val="442585078"/>
                  </a:ext>
                </a:extLst>
              </a:tr>
              <a:tr h="588579">
                <a:tc>
                  <a:txBody>
                    <a:bodyPr/>
                    <a:lstStyle/>
                    <a:p>
                      <a:r>
                        <a:rPr lang="en-US" sz="1200"/>
                        <a:t>[1]</a:t>
                      </a:r>
                    </a:p>
                  </a:txBody>
                  <a:tcPr/>
                </a:tc>
                <a:tc>
                  <a:txBody>
                    <a:bodyPr/>
                    <a:lstStyle/>
                    <a:p>
                      <a:pPr lvl="0">
                        <a:buNone/>
                      </a:pPr>
                      <a:r>
                        <a:rPr lang="en-US" sz="1200" b="0" i="0" u="none" strike="noStrike" noProof="0">
                          <a:latin typeface="Arial"/>
                        </a:rPr>
                        <a:t>GSR, HR</a:t>
                      </a:r>
                      <a:endParaRPr lang="en-US" sz="1200"/>
                    </a:p>
                  </a:txBody>
                  <a:tcPr/>
                </a:tc>
                <a:tc>
                  <a:txBody>
                    <a:bodyPr/>
                    <a:lstStyle/>
                    <a:p>
                      <a:pPr lvl="0">
                        <a:buNone/>
                      </a:pPr>
                      <a:r>
                        <a:rPr lang="en-US" sz="1200" b="0" i="0" u="none" strike="noStrike" baseline="0" noProof="0">
                          <a:solidFill>
                            <a:srgbClr val="000000"/>
                          </a:solidFill>
                          <a:latin typeface="Arial"/>
                        </a:rPr>
                        <a:t>Fuzzy Decision Algorithm was used for manual and automatic implementation of the proposed approach.</a:t>
                      </a:r>
                      <a:endParaRPr lang="en-US" sz="1200"/>
                    </a:p>
                  </a:txBody>
                  <a:tcPr/>
                </a:tc>
                <a:tc>
                  <a:txBody>
                    <a:bodyPr/>
                    <a:lstStyle/>
                    <a:p>
                      <a:r>
                        <a:rPr lang="en-US" sz="1200"/>
                        <a:t>90% Accuracy</a:t>
                      </a:r>
                    </a:p>
                  </a:txBody>
                  <a:tcPr/>
                </a:tc>
                <a:extLst>
                  <a:ext uri="{0D108BD9-81ED-4DB2-BD59-A6C34878D82A}">
                    <a16:rowId xmlns:a16="http://schemas.microsoft.com/office/drawing/2014/main" val="4204247347"/>
                  </a:ext>
                </a:extLst>
              </a:tr>
              <a:tr h="665983">
                <a:tc>
                  <a:txBody>
                    <a:bodyPr/>
                    <a:lstStyle/>
                    <a:p>
                      <a:r>
                        <a:rPr lang="en-US" sz="1200"/>
                        <a:t>[2]</a:t>
                      </a:r>
                    </a:p>
                  </a:txBody>
                  <a:tcPr/>
                </a:tc>
                <a:tc>
                  <a:txBody>
                    <a:bodyPr/>
                    <a:lstStyle/>
                    <a:p>
                      <a:pPr lvl="0">
                        <a:buNone/>
                      </a:pPr>
                      <a:r>
                        <a:rPr lang="en-US" sz="1200" b="0" i="0" u="none" strike="noStrike" noProof="0">
                          <a:latin typeface="Arial"/>
                        </a:rPr>
                        <a:t>GSR</a:t>
                      </a:r>
                      <a:endParaRPr lang="en-US"/>
                    </a:p>
                  </a:txBody>
                  <a:tcPr/>
                </a:tc>
                <a:tc>
                  <a:txBody>
                    <a:bodyPr/>
                    <a:lstStyle/>
                    <a:p>
                      <a:pPr lvl="0">
                        <a:buNone/>
                      </a:pPr>
                      <a:r>
                        <a:rPr lang="en-US" sz="1200" b="0" i="0" u="none" strike="noStrike" noProof="0">
                          <a:latin typeface="Arial"/>
                        </a:rPr>
                        <a:t>WEKA learning machine was used for testing Bayesian Network (BN), J48, and Sequential Minimal Optimization (SMO).</a:t>
                      </a:r>
                      <a:endParaRPr lang="en-US"/>
                    </a:p>
                  </a:txBody>
                  <a:tcPr/>
                </a:tc>
                <a:tc>
                  <a:txBody>
                    <a:bodyPr/>
                    <a:lstStyle/>
                    <a:p>
                      <a:pPr lvl="0">
                        <a:buNone/>
                      </a:pPr>
                      <a:r>
                        <a:rPr lang="en-US" sz="1200" b="0" i="0" u="none" strike="noStrike" noProof="0">
                          <a:latin typeface="Arial"/>
                        </a:rPr>
                        <a:t>Detected different states of each user with a success rate of 76.56%. </a:t>
                      </a:r>
                      <a:endParaRPr lang="en-US"/>
                    </a:p>
                  </a:txBody>
                  <a:tcPr/>
                </a:tc>
                <a:extLst>
                  <a:ext uri="{0D108BD9-81ED-4DB2-BD59-A6C34878D82A}">
                    <a16:rowId xmlns:a16="http://schemas.microsoft.com/office/drawing/2014/main" val="672680961"/>
                  </a:ext>
                </a:extLst>
              </a:tr>
              <a:tr h="665983">
                <a:tc>
                  <a:txBody>
                    <a:bodyPr/>
                    <a:lstStyle/>
                    <a:p>
                      <a:r>
                        <a:rPr lang="en-US" sz="1200"/>
                        <a:t>[3]</a:t>
                      </a:r>
                    </a:p>
                  </a:txBody>
                  <a:tcPr/>
                </a:tc>
                <a:tc>
                  <a:txBody>
                    <a:bodyPr/>
                    <a:lstStyle/>
                    <a:p>
                      <a:pPr lvl="0">
                        <a:buNone/>
                      </a:pPr>
                      <a:r>
                        <a:rPr lang="en-US" sz="1200" b="0" i="0" u="none" strike="noStrike" noProof="0">
                          <a:latin typeface="Arial"/>
                        </a:rPr>
                        <a:t>ACC and skin conductance</a:t>
                      </a:r>
                      <a:endParaRPr lang="en-US"/>
                    </a:p>
                  </a:txBody>
                  <a:tcPr/>
                </a:tc>
                <a:tc>
                  <a:txBody>
                    <a:bodyPr/>
                    <a:lstStyle/>
                    <a:p>
                      <a:pPr lvl="0">
                        <a:buNone/>
                      </a:pPr>
                      <a:r>
                        <a:rPr lang="en-US" sz="1200" b="0" i="0" u="none" strike="noStrike" noProof="0">
                          <a:latin typeface="Arial"/>
                        </a:rPr>
                        <a:t>evaluated performance using the following six classifiers -SVM with linear kernel -SVM with Radial basis function (RBF) -KNN (k=1-4) -PCA and SVM with linear kernel -PCA and SVM with Radial basis function (RBF) -PCA and KNN (k=1-4) </a:t>
                      </a:r>
                      <a:endParaRPr lang="en-US"/>
                    </a:p>
                  </a:txBody>
                  <a:tcPr/>
                </a:tc>
                <a:tc>
                  <a:txBody>
                    <a:bodyPr/>
                    <a:lstStyle/>
                    <a:p>
                      <a:pPr lvl="0">
                        <a:buNone/>
                      </a:pPr>
                      <a:r>
                        <a:rPr lang="en-US" sz="1200" b="0" i="0" u="none" strike="noStrike" noProof="0">
                          <a:latin typeface="Arial"/>
                        </a:rPr>
                        <a:t>This system gives over 75% accuracy of low and high perceived stress recognition using the sensor data.</a:t>
                      </a:r>
                      <a:endParaRPr lang="en-US"/>
                    </a:p>
                  </a:txBody>
                  <a:tcPr/>
                </a:tc>
                <a:extLst>
                  <a:ext uri="{0D108BD9-81ED-4DB2-BD59-A6C34878D82A}">
                    <a16:rowId xmlns:a16="http://schemas.microsoft.com/office/drawing/2014/main" val="3992027580"/>
                  </a:ext>
                </a:extLst>
              </a:tr>
              <a:tr h="665983">
                <a:tc>
                  <a:txBody>
                    <a:bodyPr/>
                    <a:lstStyle/>
                    <a:p>
                      <a:r>
                        <a:rPr lang="en-US" sz="1200"/>
                        <a:t>[4]</a:t>
                      </a:r>
                    </a:p>
                  </a:txBody>
                  <a:tcPr/>
                </a:tc>
                <a:tc>
                  <a:txBody>
                    <a:bodyPr/>
                    <a:lstStyle/>
                    <a:p>
                      <a:pPr lvl="0">
                        <a:buNone/>
                      </a:pPr>
                      <a:r>
                        <a:rPr lang="en-US" sz="1200" b="0" i="0" u="none" strike="noStrike" baseline="0" noProof="0">
                          <a:solidFill>
                            <a:srgbClr val="000000"/>
                          </a:solidFill>
                          <a:latin typeface="Arial"/>
                        </a:rPr>
                        <a:t>HR, Skin Conduct </a:t>
                      </a:r>
                      <a:r>
                        <a:rPr lang="en-US" sz="1200" b="0" i="0" u="none" strike="noStrike" baseline="0" noProof="0" err="1">
                          <a:solidFill>
                            <a:srgbClr val="000000"/>
                          </a:solidFill>
                          <a:latin typeface="Arial"/>
                        </a:rPr>
                        <a:t>ance</a:t>
                      </a:r>
                      <a:r>
                        <a:rPr lang="en-US" sz="1200" b="0" i="0" u="none" strike="noStrike" baseline="0" noProof="0">
                          <a:solidFill>
                            <a:srgbClr val="000000"/>
                          </a:solidFill>
                          <a:latin typeface="Arial"/>
                        </a:rPr>
                        <a:t>, ACC, ST</a:t>
                      </a:r>
                      <a:endParaRPr lang="en-US"/>
                    </a:p>
                  </a:txBody>
                  <a:tcPr/>
                </a:tc>
                <a:tc>
                  <a:txBody>
                    <a:bodyPr/>
                    <a:lstStyle/>
                    <a:p>
                      <a:pPr lvl="0">
                        <a:buNone/>
                      </a:pPr>
                      <a:r>
                        <a:rPr lang="en-US" sz="1200" b="0" i="0" u="none" strike="noStrike" baseline="0" noProof="0">
                          <a:solidFill>
                            <a:srgbClr val="000000"/>
                          </a:solidFill>
                          <a:latin typeface="Arial"/>
                        </a:rPr>
                        <a:t>The WEKA Toolkit was used for classification algorithms. 2. PCA &amp; SVM with a linear Kernel, RF (with 100 trees), KNN (n=1), PCA &amp; Linear Discriminant analysis (LDA), and </a:t>
                      </a:r>
                      <a:r>
                        <a:rPr lang="en-US" sz="1200" b="0" i="0" u="none" strike="noStrike" baseline="0" noProof="0" err="1">
                          <a:solidFill>
                            <a:srgbClr val="000000"/>
                          </a:solidFill>
                          <a:latin typeface="Arial"/>
                        </a:rPr>
                        <a:t>MultiLayer</a:t>
                      </a:r>
                      <a:r>
                        <a:rPr lang="en-US" sz="1200" b="0" i="0" u="none" strike="noStrike" baseline="0" noProof="0">
                          <a:solidFill>
                            <a:srgbClr val="000000"/>
                          </a:solidFill>
                          <a:latin typeface="Arial"/>
                        </a:rPr>
                        <a:t> Perceptron (MLP) were used for classification.</a:t>
                      </a:r>
                      <a:endParaRPr lang="en-US"/>
                    </a:p>
                  </a:txBody>
                  <a:tcPr/>
                </a:tc>
                <a:tc>
                  <a:txBody>
                    <a:bodyPr/>
                    <a:lstStyle/>
                    <a:p>
                      <a:pPr lvl="0">
                        <a:buNone/>
                      </a:pPr>
                      <a:r>
                        <a:rPr lang="en-US" sz="1200" b="0" i="0" u="none" strike="noStrike" baseline="0" noProof="0">
                          <a:solidFill>
                            <a:srgbClr val="000000"/>
                          </a:solidFill>
                          <a:latin typeface="Arial"/>
                        </a:rPr>
                        <a:t>1. The maximum classification accuracy was 94.52% and minimum accuracy was 91% for 3 classes. 2. They developed a session-based stress classifier that gives a maximum of 94.44% accuracy with HR and 100% with EDA signals.</a:t>
                      </a:r>
                      <a:endParaRPr lang="en-US"/>
                    </a:p>
                  </a:txBody>
                  <a:tcPr/>
                </a:tc>
                <a:extLst>
                  <a:ext uri="{0D108BD9-81ED-4DB2-BD59-A6C34878D82A}">
                    <a16:rowId xmlns:a16="http://schemas.microsoft.com/office/drawing/2014/main" val="3830700525"/>
                  </a:ext>
                </a:extLst>
              </a:tr>
              <a:tr h="665983">
                <a:tc>
                  <a:txBody>
                    <a:bodyPr/>
                    <a:lstStyle/>
                    <a:p>
                      <a:r>
                        <a:rPr lang="en-US" sz="1200"/>
                        <a:t>[5]</a:t>
                      </a:r>
                    </a:p>
                  </a:txBody>
                  <a:tcPr/>
                </a:tc>
                <a:tc>
                  <a:txBody>
                    <a:bodyPr/>
                    <a:lstStyle/>
                    <a:p>
                      <a:pPr lvl="0">
                        <a:buNone/>
                      </a:pPr>
                      <a:r>
                        <a:rPr lang="en-US" sz="1200" b="0" i="0" u="none" strike="noStrike" baseline="0" noProof="0">
                          <a:solidFill>
                            <a:srgbClr val="000000"/>
                          </a:solidFill>
                          <a:latin typeface="Arial"/>
                        </a:rPr>
                        <a:t>HR, Skin </a:t>
                      </a:r>
                      <a:r>
                        <a:rPr lang="en-US" sz="1200" b="0" i="0" u="none" strike="noStrike" baseline="0" noProof="0" err="1">
                          <a:solidFill>
                            <a:srgbClr val="000000"/>
                          </a:solidFill>
                          <a:latin typeface="Arial"/>
                        </a:rPr>
                        <a:t>conducta</a:t>
                      </a:r>
                      <a:r>
                        <a:rPr lang="en-US" sz="1200" b="0" i="0" u="none" strike="noStrike" baseline="0" noProof="0">
                          <a:solidFill>
                            <a:srgbClr val="000000"/>
                          </a:solidFill>
                          <a:latin typeface="Arial"/>
                        </a:rPr>
                        <a:t> </a:t>
                      </a:r>
                      <a:r>
                        <a:rPr lang="en-US" sz="1200" b="0" i="0" u="none" strike="noStrike" baseline="0" noProof="0" err="1">
                          <a:solidFill>
                            <a:srgbClr val="000000"/>
                          </a:solidFill>
                          <a:latin typeface="Arial"/>
                        </a:rPr>
                        <a:t>nce</a:t>
                      </a:r>
                      <a:r>
                        <a:rPr lang="en-US" sz="1200" b="0" i="0" u="none" strike="noStrike" baseline="0" noProof="0">
                          <a:solidFill>
                            <a:srgbClr val="000000"/>
                          </a:solidFill>
                          <a:latin typeface="Arial"/>
                        </a:rPr>
                        <a:t>, ST</a:t>
                      </a:r>
                      <a:endParaRPr lang="en-US"/>
                    </a:p>
                  </a:txBody>
                  <a:tcPr/>
                </a:tc>
                <a:tc>
                  <a:txBody>
                    <a:bodyPr/>
                    <a:lstStyle/>
                    <a:p>
                      <a:pPr lvl="0">
                        <a:buNone/>
                      </a:pPr>
                      <a:r>
                        <a:rPr lang="en-US" sz="1200" b="0" i="0" u="none" strike="noStrike" noProof="0"/>
                        <a:t>A rule-based fuzzy logic algorithm was proposed and used for stress level classification. Also, decision tree, KNN, and Naïve Bayes algorithm were used for comparison of accuracy.</a:t>
                      </a:r>
                      <a:endParaRPr lang="en-US"/>
                    </a:p>
                  </a:txBody>
                  <a:tcPr/>
                </a:tc>
                <a:tc>
                  <a:txBody>
                    <a:bodyPr/>
                    <a:lstStyle/>
                    <a:p>
                      <a:pPr lvl="0">
                        <a:buNone/>
                      </a:pPr>
                      <a:r>
                        <a:rPr lang="en-US" sz="1200" b="0" i="0" u="none" strike="noStrike" baseline="0" noProof="0">
                          <a:solidFill>
                            <a:srgbClr val="000000"/>
                          </a:solidFill>
                          <a:latin typeface="Arial"/>
                        </a:rPr>
                        <a:t>The overall accuracy achieved by the system was 96.19% by using a proposed fuzzy logic algorithm.</a:t>
                      </a:r>
                      <a:endParaRPr lang="en-US" baseline="0">
                        <a:solidFill>
                          <a:srgbClr val="000000"/>
                        </a:solidFill>
                      </a:endParaRPr>
                    </a:p>
                  </a:txBody>
                  <a:tcPr/>
                </a:tc>
                <a:extLst>
                  <a:ext uri="{0D108BD9-81ED-4DB2-BD59-A6C34878D82A}">
                    <a16:rowId xmlns:a16="http://schemas.microsoft.com/office/drawing/2014/main" val="2947518453"/>
                  </a:ext>
                </a:extLst>
              </a:tr>
              <a:tr h="665983">
                <a:tc>
                  <a:txBody>
                    <a:bodyPr/>
                    <a:lstStyle/>
                    <a:p>
                      <a:r>
                        <a:rPr lang="en-US" sz="1200"/>
                        <a:t>[6]</a:t>
                      </a:r>
                    </a:p>
                  </a:txBody>
                  <a:tcPr/>
                </a:tc>
                <a:tc>
                  <a:txBody>
                    <a:bodyPr/>
                    <a:lstStyle/>
                    <a:p>
                      <a:pPr lvl="0">
                        <a:buNone/>
                      </a:pPr>
                      <a:r>
                        <a:rPr lang="en-US" sz="1200" b="0" i="0" u="none" strike="noStrike" baseline="0" noProof="0">
                          <a:solidFill>
                            <a:srgbClr val="000000"/>
                          </a:solidFill>
                          <a:latin typeface="Arial"/>
                        </a:rPr>
                        <a:t>HR, EDA, BVP, ST, ACC</a:t>
                      </a:r>
                      <a:endParaRPr lang="en-US"/>
                    </a:p>
                  </a:txBody>
                  <a:tcPr/>
                </a:tc>
                <a:tc>
                  <a:txBody>
                    <a:bodyPr/>
                    <a:lstStyle/>
                    <a:p>
                      <a:pPr lvl="0">
                        <a:buNone/>
                      </a:pPr>
                      <a:r>
                        <a:rPr lang="en-US" sz="1200" b="0" i="0" u="none" strike="noStrike" baseline="0" noProof="0">
                          <a:solidFill>
                            <a:srgbClr val="000000"/>
                          </a:solidFill>
                          <a:latin typeface="Arial"/>
                        </a:rPr>
                        <a:t>A variety of machine learning algorithms were experimented on the dataset using LOSO evaluation which is – majority classifier, J48, Naïve Bayes, KNN, SVM, Bagging, Boosting, RF, Ensemble selection</a:t>
                      </a:r>
                      <a:endParaRPr lang="en-US"/>
                    </a:p>
                  </a:txBody>
                  <a:tcPr/>
                </a:tc>
                <a:tc>
                  <a:txBody>
                    <a:bodyPr/>
                    <a:lstStyle/>
                    <a:p>
                      <a:pPr lvl="0">
                        <a:buNone/>
                      </a:pPr>
                      <a:r>
                        <a:rPr lang="en-US" sz="1200" b="0" i="0" u="none" strike="noStrike" baseline="0" noProof="0">
                          <a:solidFill>
                            <a:srgbClr val="000000"/>
                          </a:solidFill>
                          <a:latin typeface="Arial"/>
                        </a:rPr>
                        <a:t>This method detected 70% of the stress events with a precision of 95%.</a:t>
                      </a:r>
                      <a:endParaRPr lang="en-US"/>
                    </a:p>
                  </a:txBody>
                  <a:tcPr/>
                </a:tc>
                <a:extLst>
                  <a:ext uri="{0D108BD9-81ED-4DB2-BD59-A6C34878D82A}">
                    <a16:rowId xmlns:a16="http://schemas.microsoft.com/office/drawing/2014/main" val="2267214104"/>
                  </a:ext>
                </a:extLst>
              </a:tr>
            </a:tbl>
          </a:graphicData>
        </a:graphic>
      </p:graphicFrame>
    </p:spTree>
    <p:extLst>
      <p:ext uri="{BB962C8B-B14F-4D97-AF65-F5344CB8AC3E}">
        <p14:creationId xmlns:p14="http://schemas.microsoft.com/office/powerpoint/2010/main" val="3583107469"/>
      </p:ext>
    </p:extLst>
  </p:cSld>
  <p:clrMapOvr>
    <a:masterClrMapping/>
  </p:clrMapOvr>
</p:sld>
</file>

<file path=ppt/theme/theme1.xml><?xml version="1.0" encoding="utf-8"?>
<a:theme xmlns:a="http://schemas.openxmlformats.org/drawingml/2006/main" name="Standarddesign">
  <a:themeElements>
    <a:clrScheme name="Standarddesign 13">
      <a:dk1>
        <a:srgbClr val="000000"/>
      </a:dk1>
      <a:lt1>
        <a:srgbClr val="FFFFFF"/>
      </a:lt1>
      <a:dk2>
        <a:srgbClr val="000000"/>
      </a:dk2>
      <a:lt2>
        <a:srgbClr val="808080"/>
      </a:lt2>
      <a:accent1>
        <a:srgbClr val="CAEF81"/>
      </a:accent1>
      <a:accent2>
        <a:srgbClr val="84B818"/>
      </a:accent2>
      <a:accent3>
        <a:srgbClr val="FFFFFF"/>
      </a:accent3>
      <a:accent4>
        <a:srgbClr val="000000"/>
      </a:accent4>
      <a:accent5>
        <a:srgbClr val="E1F6C1"/>
      </a:accent5>
      <a:accent6>
        <a:srgbClr val="77A615"/>
      </a:accent6>
      <a:hlink>
        <a:srgbClr val="FF6600"/>
      </a:hlink>
      <a:folHlink>
        <a:srgbClr val="FF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808080"/>
        </a:lt2>
        <a:accent1>
          <a:srgbClr val="CAEF81"/>
        </a:accent1>
        <a:accent2>
          <a:srgbClr val="84B818"/>
        </a:accent2>
        <a:accent3>
          <a:srgbClr val="FFFFFF"/>
        </a:accent3>
        <a:accent4>
          <a:srgbClr val="000000"/>
        </a:accent4>
        <a:accent5>
          <a:srgbClr val="E1F6C1"/>
        </a:accent5>
        <a:accent6>
          <a:srgbClr val="77A615"/>
        </a:accent6>
        <a:hlink>
          <a:srgbClr val="FF6600"/>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ST-Folienlayout16x9" id="{B54BF44D-048B-4D6B-BE78-CD4BB9671688}" vid="{4D1192F0-E28B-4282-8938-249F50DB43A2}"/>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25</Slides>
  <Notes>1</Notes>
  <HiddenSlides>10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Standarddesign</vt:lpstr>
      <vt:lpstr>Impact of varying collision avoidance strategies on human stress level in human-robot interaction.</vt:lpstr>
      <vt:lpstr>Progress and Things to do</vt:lpstr>
      <vt:lpstr>Sample Questionnaire</vt:lpstr>
      <vt:lpstr>PowerPoint Presentation</vt:lpstr>
      <vt:lpstr>Sample Assembly Task</vt:lpstr>
      <vt:lpstr>PowerPoint Presentation</vt:lpstr>
      <vt:lpstr>Designing of Experiments</vt:lpstr>
      <vt:lpstr>References</vt:lpstr>
      <vt:lpstr>Overveiw of Stress detection studies using PPG and Motion</vt:lpstr>
      <vt:lpstr>Overveiw of Stress detection studies using PPG and Motion</vt:lpstr>
      <vt:lpstr>Pre-Processing</vt:lpstr>
      <vt:lpstr>Possible Feature Extraction</vt:lpstr>
      <vt:lpstr>Thank you for your kind attention!</vt:lpstr>
      <vt:lpstr>E4 Topics</vt:lpstr>
      <vt:lpstr>MoCap Topic </vt:lpstr>
      <vt:lpstr>Gliederung</vt:lpstr>
      <vt:lpstr>Outline</vt:lpstr>
      <vt:lpstr>PowerPoint Presentation</vt:lpstr>
      <vt:lpstr>Farbschema</vt:lpstr>
      <vt:lpstr>TeX Formeln</vt:lpstr>
      <vt:lpstr>Thank you for your kind attention!</vt:lpstr>
      <vt:lpstr>Vielen Dank für Ihre Aufmerksamkeit!</vt:lpstr>
      <vt:lpstr>Vielen Dank für Ihre Aufmerksamkeit!</vt:lpstr>
      <vt:lpstr>Thank you for your kind attention!</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creator>Franz Albers</dc:creator>
  <cp:revision>77</cp:revision>
  <dcterms:created xsi:type="dcterms:W3CDTF">2021-10-27T14:55:33Z</dcterms:created>
  <dcterms:modified xsi:type="dcterms:W3CDTF">2023-11-13T08:51:05Z</dcterms:modified>
</cp:coreProperties>
</file>