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8" r:id="rId2"/>
    <p:sldId id="355" r:id="rId3"/>
    <p:sldId id="351" r:id="rId4"/>
    <p:sldId id="356" r:id="rId5"/>
    <p:sldId id="333" r:id="rId6"/>
    <p:sldId id="331" r:id="rId7"/>
    <p:sldId id="337" r:id="rId8"/>
    <p:sldId id="336" r:id="rId9"/>
    <p:sldId id="349" r:id="rId10"/>
    <p:sldId id="334" r:id="rId11"/>
    <p:sldId id="347" r:id="rId12"/>
    <p:sldId id="348" r:id="rId13"/>
    <p:sldId id="341" r:id="rId14"/>
    <p:sldId id="342" r:id="rId15"/>
    <p:sldId id="332" r:id="rId16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D80BA-97AA-4FC3-B73E-5C1172AF6A77}" v="186" dt="2023-08-17T10:02:03.582"/>
    <p1510:client id="{66715B65-9247-4A53-8CA6-43B8D978EEE3}" v="865" dt="2023-08-27T21:07:47.541"/>
    <p1510:client id="{6C243124-1EB7-441D-8A3B-7A6B78874D29}" v="488" dt="2023-09-04T08:45:09.310"/>
    <p1510:client id="{C9CE1377-164C-45B2-91A6-77E1F76D6CD6}" v="4" dt="2023-08-16T19:54:22.517"/>
    <p1510:client id="{D0EC610C-1BF3-47A4-B432-11B8AFA2A460}" v="2" dt="2023-08-17T09:17:02.714"/>
    <p1510:client id="{E74BA528-89BE-454A-B26F-31738B9210B0}" v="127" dt="2023-08-17T12:45:39.351"/>
    <p1510:client id="{EE5659B0-C495-4155-8B9B-9C3FB7EFDD6D}" v="14" dt="2023-08-28T08:02:57.995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zan" userId="a4da9054cc82119c" providerId="Windows Live" clId="Web-{E74BA528-89BE-454A-B26F-31738B9210B0}"/>
    <pc:docChg chg="modSld">
      <pc:chgData name="Mohammed Faizan" userId="a4da9054cc82119c" providerId="Windows Live" clId="Web-{E74BA528-89BE-454A-B26F-31738B9210B0}" dt="2023-08-17T12:45:39.351" v="111" actId="1076"/>
      <pc:docMkLst>
        <pc:docMk/>
      </pc:docMkLst>
      <pc:sldChg chg="addSp delSp modSp">
        <pc:chgData name="Mohammed Faizan" userId="a4da9054cc82119c" providerId="Windows Live" clId="Web-{E74BA528-89BE-454A-B26F-31738B9210B0}" dt="2023-08-17T12:36:57.050" v="67"/>
        <pc:sldMkLst>
          <pc:docMk/>
          <pc:sldMk cId="3196883390" sldId="333"/>
        </pc:sldMkLst>
        <pc:spChg chg="del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3" creationId="{00000000-0000-0000-0000-000000000000}"/>
          </ac:spMkLst>
        </pc:spChg>
        <pc:spChg chg="add mod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4" creationId="{0967B3B2-6FB4-D7C1-C1C9-490F1764BB14}"/>
          </ac:spMkLst>
        </pc:spChg>
      </pc:sldChg>
      <pc:sldChg chg="addSp delSp modSp">
        <pc:chgData name="Mohammed Faizan" userId="a4da9054cc82119c" providerId="Windows Live" clId="Web-{E74BA528-89BE-454A-B26F-31738B9210B0}" dt="2023-08-17T12:41:09.529" v="109" actId="20577"/>
        <pc:sldMkLst>
          <pc:docMk/>
          <pc:sldMk cId="20319242" sldId="338"/>
        </pc:sldMkLst>
        <pc:spChg chg="add del mod">
          <ac:chgData name="Mohammed Faizan" userId="a4da9054cc82119c" providerId="Windows Live" clId="Web-{E74BA528-89BE-454A-B26F-31738B9210B0}" dt="2023-08-17T12:30:57.474" v="40" actId="20577"/>
          <ac:spMkLst>
            <pc:docMk/>
            <pc:sldMk cId="20319242" sldId="338"/>
            <ac:spMk id="3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21:34.203" v="15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36:28.721" v="66" actId="20577"/>
          <ac:spMkLst>
            <pc:docMk/>
            <pc:sldMk cId="20319242" sldId="338"/>
            <ac:spMk id="6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41:09.529" v="109" actId="20577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27:23.873" v="33"/>
          <ac:spMkLst>
            <pc:docMk/>
            <pc:sldMk cId="20319242" sldId="338"/>
            <ac:spMk id="8" creationId="{8D2B6C63-632B-9B4F-13BD-CA8BA96507B5}"/>
          </ac:spMkLst>
        </pc:spChg>
        <pc:spChg chg="add del mod">
          <ac:chgData name="Mohammed Faizan" userId="a4da9054cc82119c" providerId="Windows Live" clId="Web-{E74BA528-89BE-454A-B26F-31738B9210B0}" dt="2023-08-17T12:30:45.146" v="37"/>
          <ac:spMkLst>
            <pc:docMk/>
            <pc:sldMk cId="20319242" sldId="338"/>
            <ac:spMk id="10" creationId="{80687A33-3972-3997-C535-B47FFA7A982F}"/>
          </ac:spMkLst>
        </pc:spChg>
      </pc:sldChg>
      <pc:sldChg chg="modSp">
        <pc:chgData name="Mohammed Faizan" userId="a4da9054cc82119c" providerId="Windows Live" clId="Web-{E74BA528-89BE-454A-B26F-31738B9210B0}" dt="2023-08-17T12:45:39.351" v="111" actId="1076"/>
        <pc:sldMkLst>
          <pc:docMk/>
          <pc:sldMk cId="3533008425" sldId="351"/>
        </pc:sldMkLst>
        <pc:picChg chg="mod">
          <ac:chgData name="Mohammed Faizan" userId="a4da9054cc82119c" providerId="Windows Live" clId="Web-{E74BA528-89BE-454A-B26F-31738B9210B0}" dt="2023-08-17T12:45:39.351" v="111" actId="1076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">
        <pc:chgData name="Mohammed Faizan" userId="a4da9054cc82119c" providerId="Windows Live" clId="Web-{E74BA528-89BE-454A-B26F-31738B9210B0}" dt="2023-08-17T12:38:01.647" v="73" actId="20577"/>
        <pc:sldMkLst>
          <pc:docMk/>
          <pc:sldMk cId="563872404" sldId="352"/>
        </pc:sldMkLst>
        <pc:spChg chg="mod">
          <ac:chgData name="Mohammed Faizan" userId="a4da9054cc82119c" providerId="Windows Live" clId="Web-{E74BA528-89BE-454A-B26F-31738B9210B0}" dt="2023-08-17T12:38:01.647" v="73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">
        <pc:chgData name="Mohammed Faizan" userId="a4da9054cc82119c" providerId="Windows Live" clId="Web-{E74BA528-89BE-454A-B26F-31738B9210B0}" dt="2023-08-17T12:38:51.320" v="80" actId="20577"/>
        <pc:sldMkLst>
          <pc:docMk/>
          <pc:sldMk cId="2706623659" sldId="354"/>
        </pc:sldMkLst>
        <pc:spChg chg="mod">
          <ac:chgData name="Mohammed Faizan" userId="a4da9054cc82119c" providerId="Windows Live" clId="Web-{E74BA528-89BE-454A-B26F-31738B9210B0}" dt="2023-08-17T12:38:51.320" v="80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EE5659B0-C495-4155-8B9B-9C3FB7EFDD6D}"/>
    <pc:docChg chg="modSld">
      <pc:chgData name="Mohammed Faizan" userId="a4da9054cc82119c" providerId="Windows Live" clId="Web-{EE5659B0-C495-4155-8B9B-9C3FB7EFDD6D}" dt="2023-08-28T08:02:57.995" v="13" actId="20577"/>
      <pc:docMkLst>
        <pc:docMk/>
      </pc:docMkLst>
      <pc:sldChg chg="modSp">
        <pc:chgData name="Mohammed Faizan" userId="a4da9054cc82119c" providerId="Windows Live" clId="Web-{EE5659B0-C495-4155-8B9B-9C3FB7EFDD6D}" dt="2023-08-28T08:02:57.995" v="13" actId="20577"/>
        <pc:sldMkLst>
          <pc:docMk/>
          <pc:sldMk cId="563872404" sldId="352"/>
        </pc:sldMkLst>
        <pc:spChg chg="mod">
          <ac:chgData name="Mohammed Faizan" userId="a4da9054cc82119c" providerId="Windows Live" clId="Web-{EE5659B0-C495-4155-8B9B-9C3FB7EFDD6D}" dt="2023-08-28T08:02:57.995" v="13" actId="20577"/>
          <ac:spMkLst>
            <pc:docMk/>
            <pc:sldMk cId="563872404" sldId="352"/>
            <ac:spMk id="3" creationId="{DC762C40-79F8-2F0F-FEC1-D07A50B37A4D}"/>
          </ac:spMkLst>
        </pc:spChg>
      </pc:sldChg>
    </pc:docChg>
  </pc:docChgLst>
  <pc:docChgLst>
    <pc:chgData name="Mohammed Faizan" userId="a4da9054cc82119c" providerId="Windows Live" clId="Web-{D0EC610C-1BF3-47A4-B432-11B8AFA2A460}"/>
    <pc:docChg chg="modSld">
      <pc:chgData name="Mohammed Faizan" userId="a4da9054cc82119c" providerId="Windows Live" clId="Web-{D0EC610C-1BF3-47A4-B432-11B8AFA2A460}" dt="2023-08-17T09:17:02.714" v="1" actId="20577"/>
      <pc:docMkLst>
        <pc:docMk/>
      </pc:docMkLst>
      <pc:sldChg chg="modSp">
        <pc:chgData name="Mohammed Faizan" userId="a4da9054cc82119c" providerId="Windows Live" clId="Web-{D0EC610C-1BF3-47A4-B432-11B8AFA2A460}" dt="2023-08-17T09:17:02.714" v="1" actId="20577"/>
        <pc:sldMkLst>
          <pc:docMk/>
          <pc:sldMk cId="20319242" sldId="338"/>
        </pc:sldMkLst>
        <pc:spChg chg="mod">
          <ac:chgData name="Mohammed Faizan" userId="a4da9054cc82119c" providerId="Windows Live" clId="Web-{D0EC610C-1BF3-47A4-B432-11B8AFA2A460}" dt="2023-08-17T09:17:02.714" v="1" actId="20577"/>
          <ac:spMkLst>
            <pc:docMk/>
            <pc:sldMk cId="20319242" sldId="338"/>
            <ac:spMk id="3" creationId="{00000000-0000-0000-0000-000000000000}"/>
          </ac:spMkLst>
        </pc:spChg>
      </pc:sldChg>
    </pc:docChg>
  </pc:docChgLst>
  <pc:docChgLst>
    <pc:chgData name="Mohammed Faizan" userId="a4da9054cc82119c" providerId="Windows Live" clId="Web-{66715B65-9247-4A53-8CA6-43B8D978EEE3}"/>
    <pc:docChg chg="addSld delSld modSld sldOrd">
      <pc:chgData name="Mohammed Faizan" userId="a4da9054cc82119c" providerId="Windows Live" clId="Web-{66715B65-9247-4A53-8CA6-43B8D978EEE3}" dt="2023-08-27T21:07:47.541" v="839"/>
      <pc:docMkLst>
        <pc:docMk/>
      </pc:docMkLst>
      <pc:sldChg chg="del">
        <pc:chgData name="Mohammed Faizan" userId="a4da9054cc82119c" providerId="Windows Live" clId="Web-{66715B65-9247-4A53-8CA6-43B8D978EEE3}" dt="2023-08-27T17:47:30.479" v="0"/>
        <pc:sldMkLst>
          <pc:docMk/>
          <pc:sldMk cId="3735034485" sldId="330"/>
        </pc:sldMkLst>
      </pc:sldChg>
      <pc:sldChg chg="ord">
        <pc:chgData name="Mohammed Faizan" userId="a4da9054cc82119c" providerId="Windows Live" clId="Web-{66715B65-9247-4A53-8CA6-43B8D978EEE3}" dt="2023-08-27T19:52:18.493" v="45"/>
        <pc:sldMkLst>
          <pc:docMk/>
          <pc:sldMk cId="3196883390" sldId="333"/>
        </pc:sldMkLst>
      </pc:sldChg>
      <pc:sldChg chg="modSp">
        <pc:chgData name="Mohammed Faizan" userId="a4da9054cc82119c" providerId="Windows Live" clId="Web-{66715B65-9247-4A53-8CA6-43B8D978EEE3}" dt="2023-08-27T17:55:51.026" v="10" actId="20577"/>
        <pc:sldMkLst>
          <pc:docMk/>
          <pc:sldMk cId="20319242" sldId="338"/>
        </pc:sldMkLst>
        <pc:spChg chg="mod">
          <ac:chgData name="Mohammed Faizan" userId="a4da9054cc82119c" providerId="Windows Live" clId="Web-{66715B65-9247-4A53-8CA6-43B8D978EEE3}" dt="2023-08-27T17:55:51.026" v="10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66715B65-9247-4A53-8CA6-43B8D978EEE3}" dt="2023-08-27T17:54:30.227" v="9" actId="20577"/>
          <ac:spMkLst>
            <pc:docMk/>
            <pc:sldMk cId="20319242" sldId="338"/>
            <ac:spMk id="7" creationId="{00000000-0000-0000-0000-000000000000}"/>
          </ac:spMkLst>
        </pc:spChg>
      </pc:sldChg>
      <pc:sldChg chg="addSp delSp modSp ord">
        <pc:chgData name="Mohammed Faizan" userId="a4da9054cc82119c" providerId="Windows Live" clId="Web-{66715B65-9247-4A53-8CA6-43B8D978EEE3}" dt="2023-08-27T20:00:59.287" v="104"/>
        <pc:sldMkLst>
          <pc:docMk/>
          <pc:sldMk cId="3533008425" sldId="351"/>
        </pc:sldMkLst>
        <pc:spChg chg="add del mod">
          <ac:chgData name="Mohammed Faizan" userId="a4da9054cc82119c" providerId="Windows Live" clId="Web-{66715B65-9247-4A53-8CA6-43B8D978EEE3}" dt="2023-08-27T19:44:23.653" v="12"/>
          <ac:spMkLst>
            <pc:docMk/>
            <pc:sldMk cId="3533008425" sldId="351"/>
            <ac:spMk id="5" creationId="{CAB8E8F2-182D-3C79-0B6F-638B4DECC428}"/>
          </ac:spMkLst>
        </pc:spChg>
        <pc:spChg chg="add del mod">
          <ac:chgData name="Mohammed Faizan" userId="a4da9054cc82119c" providerId="Windows Live" clId="Web-{66715B65-9247-4A53-8CA6-43B8D978EEE3}" dt="2023-08-27T19:44:34.840" v="14"/>
          <ac:spMkLst>
            <pc:docMk/>
            <pc:sldMk cId="3533008425" sldId="351"/>
            <ac:spMk id="8" creationId="{A44087F5-2E0F-6C06-DF56-A9C36F33B4BE}"/>
          </ac:spMkLst>
        </pc:spChg>
        <pc:spChg chg="add del mod">
          <ac:chgData name="Mohammed Faizan" userId="a4da9054cc82119c" providerId="Windows Live" clId="Web-{66715B65-9247-4A53-8CA6-43B8D978EEE3}" dt="2023-08-27T19:45:10.485" v="19"/>
          <ac:spMkLst>
            <pc:docMk/>
            <pc:sldMk cId="3533008425" sldId="351"/>
            <ac:spMk id="11" creationId="{E823CF7B-8648-5C60-89B7-0A13A3DC07E8}"/>
          </ac:spMkLst>
        </pc:spChg>
        <pc:spChg chg="add del mod">
          <ac:chgData name="Mohammed Faizan" userId="a4da9054cc82119c" providerId="Windows Live" clId="Web-{66715B65-9247-4A53-8CA6-43B8D978EEE3}" dt="2023-08-27T19:45:36.110" v="24"/>
          <ac:spMkLst>
            <pc:docMk/>
            <pc:sldMk cId="3533008425" sldId="351"/>
            <ac:spMk id="14" creationId="{89AFD707-3121-5C06-D75F-3799E5164BCD}"/>
          </ac:spMkLst>
        </pc:spChg>
        <pc:spChg chg="add del mod">
          <ac:chgData name="Mohammed Faizan" userId="a4da9054cc82119c" providerId="Windows Live" clId="Web-{66715B65-9247-4A53-8CA6-43B8D978EEE3}" dt="2023-08-27T19:46:12.908" v="28"/>
          <ac:spMkLst>
            <pc:docMk/>
            <pc:sldMk cId="3533008425" sldId="351"/>
            <ac:spMk id="17" creationId="{20848C54-578A-F37F-C21E-B11C0BCFC075}"/>
          </ac:spMkLst>
        </pc:spChg>
        <pc:spChg chg="add del mod">
          <ac:chgData name="Mohammed Faizan" userId="a4da9054cc82119c" providerId="Windows Live" clId="Web-{66715B65-9247-4A53-8CA6-43B8D978EEE3}" dt="2023-08-27T19:46:22.221" v="30"/>
          <ac:spMkLst>
            <pc:docMk/>
            <pc:sldMk cId="3533008425" sldId="351"/>
            <ac:spMk id="20" creationId="{C1E46DA8-E037-3DDC-A570-81CD443A465E}"/>
          </ac:spMkLst>
        </pc:spChg>
        <pc:spChg chg="add del mod">
          <ac:chgData name="Mohammed Faizan" userId="a4da9054cc82119c" providerId="Windows Live" clId="Web-{66715B65-9247-4A53-8CA6-43B8D978EEE3}" dt="2023-08-27T19:46:41.924" v="32"/>
          <ac:spMkLst>
            <pc:docMk/>
            <pc:sldMk cId="3533008425" sldId="351"/>
            <ac:spMk id="23" creationId="{884BD538-2CB8-9BD9-3B88-18B9647C52BE}"/>
          </ac:spMkLst>
        </pc:spChg>
        <pc:spChg chg="add del mod">
          <ac:chgData name="Mohammed Faizan" userId="a4da9054cc82119c" providerId="Windows Live" clId="Web-{66715B65-9247-4A53-8CA6-43B8D978EEE3}" dt="2023-08-27T19:49:14.990" v="35"/>
          <ac:spMkLst>
            <pc:docMk/>
            <pc:sldMk cId="3533008425" sldId="351"/>
            <ac:spMk id="26" creationId="{59CAF88A-79A2-3E60-F178-EE27600DDB1C}"/>
          </ac:spMkLst>
        </pc:spChg>
        <pc:spChg chg="add del mod">
          <ac:chgData name="Mohammed Faizan" userId="a4da9054cc82119c" providerId="Windows Live" clId="Web-{66715B65-9247-4A53-8CA6-43B8D978EEE3}" dt="2023-08-27T19:50:13.663" v="39"/>
          <ac:spMkLst>
            <pc:docMk/>
            <pc:sldMk cId="3533008425" sldId="351"/>
            <ac:spMk id="29" creationId="{13B77130-879D-E76E-0D0E-E1033FF2A5AF}"/>
          </ac:spMkLst>
        </pc:spChg>
        <pc:spChg chg="add del mod">
          <ac:chgData name="Mohammed Faizan" userId="a4da9054cc82119c" providerId="Windows Live" clId="Web-{66715B65-9247-4A53-8CA6-43B8D978EEE3}" dt="2023-08-27T19:51:07.679" v="43"/>
          <ac:spMkLst>
            <pc:docMk/>
            <pc:sldMk cId="3533008425" sldId="351"/>
            <ac:spMk id="32" creationId="{BC544914-7452-16B9-B545-E6EBDEA87938}"/>
          </ac:spMkLst>
        </pc:spChg>
        <pc:picChg chg="del">
          <ac:chgData name="Mohammed Faizan" userId="a4da9054cc82119c" providerId="Windows Live" clId="Web-{66715B65-9247-4A53-8CA6-43B8D978EEE3}" dt="2023-08-27T19:44:18.481" v="11"/>
          <ac:picMkLst>
            <pc:docMk/>
            <pc:sldMk cId="3533008425" sldId="351"/>
            <ac:picMk id="4" creationId="{BBC37921-7914-BA39-21FA-59194B6D25C5}"/>
          </ac:picMkLst>
        </pc:picChg>
        <pc:picChg chg="add del mod ord">
          <ac:chgData name="Mohammed Faizan" userId="a4da9054cc82119c" providerId="Windows Live" clId="Web-{66715B65-9247-4A53-8CA6-43B8D978EEE3}" dt="2023-08-27T19:44:30.153" v="13"/>
          <ac:picMkLst>
            <pc:docMk/>
            <pc:sldMk cId="3533008425" sldId="351"/>
            <ac:picMk id="6" creationId="{A1CFC2FF-C113-8E0D-1933-BA7A8D74EA1C}"/>
          </ac:picMkLst>
        </pc:picChg>
        <pc:picChg chg="add del mod ord">
          <ac:chgData name="Mohammed Faizan" userId="a4da9054cc82119c" providerId="Windows Live" clId="Web-{66715B65-9247-4A53-8CA6-43B8D978EEE3}" dt="2023-08-27T19:45:05.250" v="18"/>
          <ac:picMkLst>
            <pc:docMk/>
            <pc:sldMk cId="3533008425" sldId="351"/>
            <ac:picMk id="9" creationId="{3C51B122-0074-A68D-BBB3-10446BCFEACB}"/>
          </ac:picMkLst>
        </pc:picChg>
        <pc:picChg chg="add del mod ord">
          <ac:chgData name="Mohammed Faizan" userId="a4da9054cc82119c" providerId="Windows Live" clId="Web-{66715B65-9247-4A53-8CA6-43B8D978EEE3}" dt="2023-08-27T19:45:26.266" v="23"/>
          <ac:picMkLst>
            <pc:docMk/>
            <pc:sldMk cId="3533008425" sldId="351"/>
            <ac:picMk id="12" creationId="{954E2311-F3C3-E658-A0A1-AD74BC2C736D}"/>
          </ac:picMkLst>
        </pc:picChg>
        <pc:picChg chg="add del mod ord">
          <ac:chgData name="Mohammed Faizan" userId="a4da9054cc82119c" providerId="Windows Live" clId="Web-{66715B65-9247-4A53-8CA6-43B8D978EEE3}" dt="2023-08-27T19:45:54.439" v="27"/>
          <ac:picMkLst>
            <pc:docMk/>
            <pc:sldMk cId="3533008425" sldId="351"/>
            <ac:picMk id="15" creationId="{5826F65F-B97C-968F-1BF0-E85B8A337C34}"/>
          </ac:picMkLst>
        </pc:picChg>
        <pc:picChg chg="add del mod ord">
          <ac:chgData name="Mohammed Faizan" userId="a4da9054cc82119c" providerId="Windows Live" clId="Web-{66715B65-9247-4A53-8CA6-43B8D978EEE3}" dt="2023-08-27T19:46:14.564" v="29"/>
          <ac:picMkLst>
            <pc:docMk/>
            <pc:sldMk cId="3533008425" sldId="351"/>
            <ac:picMk id="18" creationId="{65CD6757-5119-4FA4-D9BD-87F39F6C9CCB}"/>
          </ac:picMkLst>
        </pc:picChg>
        <pc:picChg chg="add del mod ord">
          <ac:chgData name="Mohammed Faizan" userId="a4da9054cc82119c" providerId="Windows Live" clId="Web-{66715B65-9247-4A53-8CA6-43B8D978EEE3}" dt="2023-08-27T19:46:25.268" v="31"/>
          <ac:picMkLst>
            <pc:docMk/>
            <pc:sldMk cId="3533008425" sldId="351"/>
            <ac:picMk id="21" creationId="{67252A15-09E8-6285-9BC7-54778A0B020C}"/>
          </ac:picMkLst>
        </pc:picChg>
        <pc:picChg chg="add del mod ord">
          <ac:chgData name="Mohammed Faizan" userId="a4da9054cc82119c" providerId="Windows Live" clId="Web-{66715B65-9247-4A53-8CA6-43B8D978EEE3}" dt="2023-08-27T19:49:09.677" v="34"/>
          <ac:picMkLst>
            <pc:docMk/>
            <pc:sldMk cId="3533008425" sldId="351"/>
            <ac:picMk id="24" creationId="{9C582666-41F9-B4ED-1AD0-72B53B083B7E}"/>
          </ac:picMkLst>
        </pc:picChg>
        <pc:picChg chg="add del mod ord">
          <ac:chgData name="Mohammed Faizan" userId="a4da9054cc82119c" providerId="Windows Live" clId="Web-{66715B65-9247-4A53-8CA6-43B8D978EEE3}" dt="2023-08-27T19:50:07.397" v="38"/>
          <ac:picMkLst>
            <pc:docMk/>
            <pc:sldMk cId="3533008425" sldId="351"/>
            <ac:picMk id="27" creationId="{61B17D48-7C0F-7D44-9637-FF5BFD05035B}"/>
          </ac:picMkLst>
        </pc:picChg>
        <pc:picChg chg="add del mod ord">
          <ac:chgData name="Mohammed Faizan" userId="a4da9054cc82119c" providerId="Windows Live" clId="Web-{66715B65-9247-4A53-8CA6-43B8D978EEE3}" dt="2023-08-27T19:50:45.741" v="42"/>
          <ac:picMkLst>
            <pc:docMk/>
            <pc:sldMk cId="3533008425" sldId="351"/>
            <ac:picMk id="30" creationId="{81BFBFD1-89A4-0FF8-B566-812069B4EF0E}"/>
          </ac:picMkLst>
        </pc:picChg>
        <pc:picChg chg="add mod ord">
          <ac:chgData name="Mohammed Faizan" userId="a4da9054cc82119c" providerId="Windows Live" clId="Web-{66715B65-9247-4A53-8CA6-43B8D978EEE3}" dt="2023-08-27T19:56:23.951" v="88" actId="14100"/>
          <ac:picMkLst>
            <pc:docMk/>
            <pc:sldMk cId="3533008425" sldId="351"/>
            <ac:picMk id="33" creationId="{BCDECD6C-3F47-1CA6-D8B2-B70B937628BA}"/>
          </ac:picMkLst>
        </pc:picChg>
      </pc:sldChg>
      <pc:sldChg chg="modSp ord">
        <pc:chgData name="Mohammed Faizan" userId="a4da9054cc82119c" providerId="Windows Live" clId="Web-{66715B65-9247-4A53-8CA6-43B8D978EEE3}" dt="2023-08-27T20:55:01.258" v="696" actId="20577"/>
        <pc:sldMkLst>
          <pc:docMk/>
          <pc:sldMk cId="563872404" sldId="352"/>
        </pc:sldMkLst>
        <pc:spChg chg="mod">
          <ac:chgData name="Mohammed Faizan" userId="a4da9054cc82119c" providerId="Windows Live" clId="Web-{66715B65-9247-4A53-8CA6-43B8D978EEE3}" dt="2023-08-27T19:52:54.510" v="58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0:55:01.258" v="696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ord">
        <pc:chgData name="Mohammed Faizan" userId="a4da9054cc82119c" providerId="Windows Live" clId="Web-{66715B65-9247-4A53-8CA6-43B8D978EEE3}" dt="2023-08-27T21:07:03.509" v="838" actId="20577"/>
        <pc:sldMkLst>
          <pc:docMk/>
          <pc:sldMk cId="1944348751" sldId="353"/>
        </pc:sldMkLst>
        <pc:spChg chg="mod">
          <ac:chgData name="Mohammed Faizan" userId="a4da9054cc82119c" providerId="Windows Live" clId="Web-{66715B65-9247-4A53-8CA6-43B8D978EEE3}" dt="2023-08-27T20:48:06.204" v="629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66715B65-9247-4A53-8CA6-43B8D978EEE3}" dt="2023-08-27T21:07:03.509" v="838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addSp modSp del ord">
        <pc:chgData name="Mohammed Faizan" userId="a4da9054cc82119c" providerId="Windows Live" clId="Web-{66715B65-9247-4A53-8CA6-43B8D978EEE3}" dt="2023-08-27T20:56:34.682" v="709"/>
        <pc:sldMkLst>
          <pc:docMk/>
          <pc:sldMk cId="2706623659" sldId="354"/>
        </pc:sldMkLst>
        <pc:spChg chg="mod">
          <ac:chgData name="Mohammed Faizan" userId="a4da9054cc82119c" providerId="Windows Live" clId="Web-{66715B65-9247-4A53-8CA6-43B8D978EEE3}" dt="2023-08-27T20:56:15.244" v="705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66715B65-9247-4A53-8CA6-43B8D978EEE3}" dt="2023-08-27T20:52:13.536" v="676" actId="20577"/>
          <ac:spMkLst>
            <pc:docMk/>
            <pc:sldMk cId="2706623659" sldId="354"/>
            <ac:spMk id="3" creationId="{41281FBA-ACEE-0D5B-591F-C2E86DCBB3BF}"/>
          </ac:spMkLst>
        </pc:spChg>
        <pc:spChg chg="add mod">
          <ac:chgData name="Mohammed Faizan" userId="a4da9054cc82119c" providerId="Windows Live" clId="Web-{66715B65-9247-4A53-8CA6-43B8D978EEE3}" dt="2023-08-27T20:56:00.760" v="702" actId="20577"/>
          <ac:spMkLst>
            <pc:docMk/>
            <pc:sldMk cId="2706623659" sldId="354"/>
            <ac:spMk id="4" creationId="{588DC205-8A34-E8D6-EF0F-1130CE0D100F}"/>
          </ac:spMkLst>
        </pc:spChg>
      </pc:sldChg>
      <pc:sldChg chg="addSp modSp add ord replId">
        <pc:chgData name="Mohammed Faizan" userId="a4da9054cc82119c" providerId="Windows Live" clId="Web-{66715B65-9247-4A53-8CA6-43B8D978EEE3}" dt="2023-08-27T21:01:13.250" v="753" actId="20577"/>
        <pc:sldMkLst>
          <pc:docMk/>
          <pc:sldMk cId="467590933" sldId="355"/>
        </pc:sldMkLst>
        <pc:spChg chg="mod">
          <ac:chgData name="Mohammed Faizan" userId="a4da9054cc82119c" providerId="Windows Live" clId="Web-{66715B65-9247-4A53-8CA6-43B8D978EEE3}" dt="2023-08-27T20:56:30.073" v="70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1:01:13.250" v="753" actId="20577"/>
          <ac:spMkLst>
            <pc:docMk/>
            <pc:sldMk cId="467590933" sldId="355"/>
            <ac:spMk id="3" creationId="{DC762C40-79F8-2F0F-FEC1-D07A50B37A4D}"/>
          </ac:spMkLst>
        </pc:spChg>
        <pc:picChg chg="add mod modCrop">
          <ac:chgData name="Mohammed Faizan" userId="a4da9054cc82119c" providerId="Windows Live" clId="Web-{66715B65-9247-4A53-8CA6-43B8D978EEE3}" dt="2023-08-27T21:00:40.765" v="748" actId="1076"/>
          <ac:picMkLst>
            <pc:docMk/>
            <pc:sldMk cId="467590933" sldId="355"/>
            <ac:picMk id="5" creationId="{8DFD05A8-C9DA-C925-E940-61F222AFC252}"/>
          </ac:picMkLst>
        </pc:picChg>
      </pc:sldChg>
      <pc:sldChg chg="modSp new del">
        <pc:chgData name="Mohammed Faizan" userId="a4da9054cc82119c" providerId="Windows Live" clId="Web-{66715B65-9247-4A53-8CA6-43B8D978EEE3}" dt="2023-08-27T20:50:37.378" v="671"/>
        <pc:sldMkLst>
          <pc:docMk/>
          <pc:sldMk cId="3571497926" sldId="355"/>
        </pc:sldMkLst>
        <pc:spChg chg="mod">
          <ac:chgData name="Mohammed Faizan" userId="a4da9054cc82119c" providerId="Windows Live" clId="Web-{66715B65-9247-4A53-8CA6-43B8D978EEE3}" dt="2023-08-27T20:50:34.128" v="670" actId="20577"/>
          <ac:spMkLst>
            <pc:docMk/>
            <pc:sldMk cId="3571497926" sldId="355"/>
            <ac:spMk id="2" creationId="{15B7E27B-9D01-1337-C46E-A789F74E2D1E}"/>
          </ac:spMkLst>
        </pc:spChg>
      </pc:sldChg>
      <pc:sldChg chg="add del ord replId">
        <pc:chgData name="Mohammed Faizan" userId="a4da9054cc82119c" providerId="Windows Live" clId="Web-{66715B65-9247-4A53-8CA6-43B8D978EEE3}" dt="2023-08-27T21:07:47.541" v="839"/>
        <pc:sldMkLst>
          <pc:docMk/>
          <pc:sldMk cId="2409809543" sldId="356"/>
        </pc:sldMkLst>
      </pc:sldChg>
    </pc:docChg>
  </pc:docChgLst>
  <pc:docChgLst>
    <pc:chgData name="Mohammed Faizan" userId="a4da9054cc82119c" providerId="Windows Live" clId="Web-{6C243124-1EB7-441D-8A3B-7A6B78874D29}"/>
    <pc:docChg chg="addSld delSld modSld sldOrd">
      <pc:chgData name="Mohammed Faizan" userId="a4da9054cc82119c" providerId="Windows Live" clId="Web-{6C243124-1EB7-441D-8A3B-7A6B78874D29}" dt="2023-09-04T08:45:09.310" v="361" actId="14100"/>
      <pc:docMkLst>
        <pc:docMk/>
      </pc:docMkLst>
      <pc:sldChg chg="ord">
        <pc:chgData name="Mohammed Faizan" userId="a4da9054cc82119c" providerId="Windows Live" clId="Web-{6C243124-1EB7-441D-8A3B-7A6B78874D29}" dt="2023-09-04T05:38:12.682" v="149"/>
        <pc:sldMkLst>
          <pc:docMk/>
          <pc:sldMk cId="3196883390" sldId="333"/>
        </pc:sldMkLst>
      </pc:sldChg>
      <pc:sldChg chg="modSp">
        <pc:chgData name="Mohammed Faizan" userId="a4da9054cc82119c" providerId="Windows Live" clId="Web-{6C243124-1EB7-441D-8A3B-7A6B78874D29}" dt="2023-09-04T08:34:10.139" v="277" actId="20577"/>
        <pc:sldMkLst>
          <pc:docMk/>
          <pc:sldMk cId="20319242" sldId="338"/>
        </pc:sldMkLst>
        <pc:spChg chg="mod">
          <ac:chgData name="Mohammed Faizan" userId="a4da9054cc82119c" providerId="Windows Live" clId="Web-{6C243124-1EB7-441D-8A3B-7A6B78874D29}" dt="2023-09-04T08:34:10.139" v="277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6C243124-1EB7-441D-8A3B-7A6B78874D29}" dt="2023-09-04T08:45:09.310" v="361" actId="14100"/>
        <pc:sldMkLst>
          <pc:docMk/>
          <pc:sldMk cId="3533008425" sldId="351"/>
        </pc:sldMkLst>
        <pc:spChg chg="mod">
          <ac:chgData name="Mohammed Faizan" userId="a4da9054cc82119c" providerId="Windows Live" clId="Web-{6C243124-1EB7-441D-8A3B-7A6B78874D29}" dt="2023-09-04T08:19:32.777" v="183" actId="20577"/>
          <ac:spMkLst>
            <pc:docMk/>
            <pc:sldMk cId="3533008425" sldId="351"/>
            <ac:spMk id="2" creationId="{987F253B-8E01-DDF4-5F20-A6F9E56E6F58}"/>
          </ac:spMkLst>
        </pc:spChg>
        <pc:spChg chg="add mod">
          <ac:chgData name="Mohammed Faizan" userId="a4da9054cc82119c" providerId="Windows Live" clId="Web-{6C243124-1EB7-441D-8A3B-7A6B78874D29}" dt="2023-09-04T08:37:41.019" v="331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6C243124-1EB7-441D-8A3B-7A6B78874D29}" dt="2023-09-04T04:34:58.991" v="1"/>
          <ac:spMkLst>
            <pc:docMk/>
            <pc:sldMk cId="3533008425" sldId="351"/>
            <ac:spMk id="4" creationId="{26DC3BA4-B6A8-24B1-0C8C-360457C2398A}"/>
          </ac:spMkLst>
        </pc:spChg>
        <pc:picChg chg="add mod ord">
          <ac:chgData name="Mohammed Faizan" userId="a4da9054cc82119c" providerId="Windows Live" clId="Web-{6C243124-1EB7-441D-8A3B-7A6B78874D29}" dt="2023-09-04T08:45:09.310" v="361" actId="14100"/>
          <ac:picMkLst>
            <pc:docMk/>
            <pc:sldMk cId="3533008425" sldId="351"/>
            <ac:picMk id="5" creationId="{A584AA5E-7340-C514-BFCC-59E3D017436F}"/>
          </ac:picMkLst>
        </pc:picChg>
        <pc:picChg chg="del">
          <ac:chgData name="Mohammed Faizan" userId="a4da9054cc82119c" providerId="Windows Live" clId="Web-{6C243124-1EB7-441D-8A3B-7A6B78874D29}" dt="2023-09-04T04:30:25.579" v="0"/>
          <ac:picMkLst>
            <pc:docMk/>
            <pc:sldMk cId="3533008425" sldId="351"/>
            <ac:picMk id="33" creationId="{BCDECD6C-3F47-1CA6-D8B2-B70B937628BA}"/>
          </ac:picMkLst>
        </pc:picChg>
      </pc:sldChg>
      <pc:sldChg chg="del ord">
        <pc:chgData name="Mohammed Faizan" userId="a4da9054cc82119c" providerId="Windows Live" clId="Web-{6C243124-1EB7-441D-8A3B-7A6B78874D29}" dt="2023-09-04T05:38:37.808" v="150"/>
        <pc:sldMkLst>
          <pc:docMk/>
          <pc:sldMk cId="563872404" sldId="352"/>
        </pc:sldMkLst>
      </pc:sldChg>
      <pc:sldChg chg="del">
        <pc:chgData name="Mohammed Faizan" userId="a4da9054cc82119c" providerId="Windows Live" clId="Web-{6C243124-1EB7-441D-8A3B-7A6B78874D29}" dt="2023-09-04T05:15:35.489" v="12"/>
        <pc:sldMkLst>
          <pc:docMk/>
          <pc:sldMk cId="1944348751" sldId="353"/>
        </pc:sldMkLst>
      </pc:sldChg>
      <pc:sldChg chg="modSp ord">
        <pc:chgData name="Mohammed Faizan" userId="a4da9054cc82119c" providerId="Windows Live" clId="Web-{6C243124-1EB7-441D-8A3B-7A6B78874D29}" dt="2023-09-04T08:44:58.669" v="360" actId="20577"/>
        <pc:sldMkLst>
          <pc:docMk/>
          <pc:sldMk cId="467590933" sldId="355"/>
        </pc:sldMkLst>
        <pc:spChg chg="mod">
          <ac:chgData name="Mohammed Faizan" userId="a4da9054cc82119c" providerId="Windows Live" clId="Web-{6C243124-1EB7-441D-8A3B-7A6B78874D29}" dt="2023-09-04T05:16:12.115" v="1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C243124-1EB7-441D-8A3B-7A6B78874D29}" dt="2023-09-04T08:44:58.669" v="360" actId="20577"/>
          <ac:spMkLst>
            <pc:docMk/>
            <pc:sldMk cId="467590933" sldId="355"/>
            <ac:spMk id="3" creationId="{DC762C40-79F8-2F0F-FEC1-D07A50B37A4D}"/>
          </ac:spMkLst>
        </pc:spChg>
      </pc:sldChg>
      <pc:sldChg chg="addSp delSp modSp new">
        <pc:chgData name="Mohammed Faizan" userId="a4da9054cc82119c" providerId="Windows Live" clId="Web-{6C243124-1EB7-441D-8A3B-7A6B78874D29}" dt="2023-09-04T08:33:26.404" v="275" actId="20577"/>
        <pc:sldMkLst>
          <pc:docMk/>
          <pc:sldMk cId="3380208432" sldId="356"/>
        </pc:sldMkLst>
        <pc:spChg chg="mod">
          <ac:chgData name="Mohammed Faizan" userId="a4da9054cc82119c" providerId="Windows Live" clId="Web-{6C243124-1EB7-441D-8A3B-7A6B78874D29}" dt="2023-09-04T08:33:26.404" v="275" actId="20577"/>
          <ac:spMkLst>
            <pc:docMk/>
            <pc:sldMk cId="3380208432" sldId="356"/>
            <ac:spMk id="2" creationId="{F2356C42-1EAA-AC6B-815A-EA4079E23B7B}"/>
          </ac:spMkLst>
        </pc:spChg>
        <pc:spChg chg="del mod">
          <ac:chgData name="Mohammed Faizan" userId="a4da9054cc82119c" providerId="Windows Live" clId="Web-{6C243124-1EB7-441D-8A3B-7A6B78874D29}" dt="2023-09-04T06:41:29.244" v="154"/>
          <ac:spMkLst>
            <pc:docMk/>
            <pc:sldMk cId="3380208432" sldId="356"/>
            <ac:spMk id="3" creationId="{1B97F62E-8AD8-71E1-8C65-23517B87B033}"/>
          </ac:spMkLst>
        </pc:spChg>
        <pc:spChg chg="add del mod">
          <ac:chgData name="Mohammed Faizan" userId="a4da9054cc82119c" providerId="Windows Live" clId="Web-{6C243124-1EB7-441D-8A3B-7A6B78874D29}" dt="2023-09-04T06:45:27.188" v="158"/>
          <ac:spMkLst>
            <pc:docMk/>
            <pc:sldMk cId="3380208432" sldId="356"/>
            <ac:spMk id="6" creationId="{2E13A151-D236-928F-EA5B-F4E7C9E036E3}"/>
          </ac:spMkLst>
        </pc:spChg>
        <pc:picChg chg="add del mod ord">
          <ac:chgData name="Mohammed Faizan" userId="a4da9054cc82119c" providerId="Windows Live" clId="Web-{6C243124-1EB7-441D-8A3B-7A6B78874D29}" dt="2023-09-04T06:41:38.900" v="157"/>
          <ac:picMkLst>
            <pc:docMk/>
            <pc:sldMk cId="3380208432" sldId="356"/>
            <ac:picMk id="4" creationId="{FC20B7A0-789B-2E01-E2B0-7BD33705ACC9}"/>
          </ac:picMkLst>
        </pc:picChg>
        <pc:picChg chg="add mod ord">
          <ac:chgData name="Mohammed Faizan" userId="a4da9054cc82119c" providerId="Windows Live" clId="Web-{6C243124-1EB7-441D-8A3B-7A6B78874D29}" dt="2023-09-04T06:46:09.064" v="164" actId="14100"/>
          <ac:picMkLst>
            <pc:docMk/>
            <pc:sldMk cId="3380208432" sldId="356"/>
            <ac:picMk id="7" creationId="{21012B43-1868-04C3-7F5A-B2968FB0231F}"/>
          </ac:picMkLst>
        </pc:picChg>
        <pc:picChg chg="add mod">
          <ac:chgData name="Mohammed Faizan" userId="a4da9054cc82119c" providerId="Windows Live" clId="Web-{6C243124-1EB7-441D-8A3B-7A6B78874D29}" dt="2023-09-04T06:46:10.580" v="165" actId="1076"/>
          <ac:picMkLst>
            <pc:docMk/>
            <pc:sldMk cId="3380208432" sldId="356"/>
            <ac:picMk id="8" creationId="{996E42DD-629A-06FE-DD95-FAB9F1D0F484}"/>
          </ac:picMkLst>
        </pc:picChg>
      </pc:sldChg>
    </pc:docChg>
  </pc:docChgLst>
  <pc:docChgLst>
    <pc:chgData name="Mohammed Faizan" userId="a4da9054cc82119c" providerId="Windows Live" clId="Web-{F9758ECC-FBA6-4D4B-BC2A-70A67972759C}"/>
    <pc:docChg chg="addSld modSld">
      <pc:chgData name="Mohammed Faizan" userId="a4da9054cc82119c" providerId="Windows Live" clId="Web-{F9758ECC-FBA6-4D4B-BC2A-70A67972759C}" dt="2023-08-17T09:12:08.733" v="14" actId="20577"/>
      <pc:docMkLst>
        <pc:docMk/>
      </pc:docMkLst>
      <pc:sldChg chg="mod modShow">
        <pc:chgData name="Mohammed Faizan" userId="a4da9054cc82119c" providerId="Windows Live" clId="Web-{F9758ECC-FBA6-4D4B-BC2A-70A67972759C}" dt="2023-08-17T09:10:37.215" v="3"/>
        <pc:sldMkLst>
          <pc:docMk/>
          <pc:sldMk cId="4017959531" sldId="332"/>
        </pc:sldMkLst>
      </pc:sldChg>
      <pc:sldChg chg="modSp">
        <pc:chgData name="Mohammed Faizan" userId="a4da9054cc82119c" providerId="Windows Live" clId="Web-{F9758ECC-FBA6-4D4B-BC2A-70A67972759C}" dt="2023-08-17T09:12:08.733" v="14" actId="20577"/>
        <pc:sldMkLst>
          <pc:docMk/>
          <pc:sldMk cId="1296029433" sldId="336"/>
        </pc:sldMkLst>
        <pc:spChg chg="mod">
          <ac:chgData name="Mohammed Faizan" userId="a4da9054cc82119c" providerId="Windows Live" clId="Web-{F9758ECC-FBA6-4D4B-BC2A-70A67972759C}" dt="2023-08-17T09:12:08.733" v="14" actId="20577"/>
          <ac:spMkLst>
            <pc:docMk/>
            <pc:sldMk cId="1296029433" sldId="336"/>
            <ac:spMk id="9" creationId="{00000000-0000-0000-0000-000000000000}"/>
          </ac:spMkLst>
        </pc:spChg>
      </pc:sldChg>
      <pc:sldChg chg="mod modShow">
        <pc:chgData name="Mohammed Faizan" userId="a4da9054cc82119c" providerId="Windows Live" clId="Web-{F9758ECC-FBA6-4D4B-BC2A-70A67972759C}" dt="2023-08-17T09:10:37.121" v="2"/>
        <pc:sldMkLst>
          <pc:docMk/>
          <pc:sldMk cId="2066948344" sldId="341"/>
        </pc:sldMkLst>
      </pc:sldChg>
      <pc:sldChg chg="mod modShow">
        <pc:chgData name="Mohammed Faizan" userId="a4da9054cc82119c" providerId="Windows Live" clId="Web-{F9758ECC-FBA6-4D4B-BC2A-70A67972759C}" dt="2023-08-17T09:10:37.293" v="4"/>
        <pc:sldMkLst>
          <pc:docMk/>
          <pc:sldMk cId="2510604087" sldId="342"/>
        </pc:sldMkLst>
      </pc:sldChg>
      <pc:sldChg chg="mod modShow">
        <pc:chgData name="Mohammed Faizan" userId="a4da9054cc82119c" providerId="Windows Live" clId="Web-{F9758ECC-FBA6-4D4B-BC2A-70A67972759C}" dt="2023-08-17T09:10:36.965" v="0"/>
        <pc:sldMkLst>
          <pc:docMk/>
          <pc:sldMk cId="3301165131" sldId="347"/>
        </pc:sldMkLst>
      </pc:sldChg>
      <pc:sldChg chg="mod modShow">
        <pc:chgData name="Mohammed Faizan" userId="a4da9054cc82119c" providerId="Windows Live" clId="Web-{F9758ECC-FBA6-4D4B-BC2A-70A67972759C}" dt="2023-08-17T09:10:37.043" v="1"/>
        <pc:sldMkLst>
          <pc:docMk/>
          <pc:sldMk cId="1133891326" sldId="348"/>
        </pc:sldMkLst>
      </pc:sldChg>
      <pc:sldChg chg="modSp new">
        <pc:chgData name="Mohammed Faizan" userId="a4da9054cc82119c" providerId="Windows Live" clId="Web-{F9758ECC-FBA6-4D4B-BC2A-70A67972759C}" dt="2023-08-17T09:10:55.716" v="9" actId="20577"/>
        <pc:sldMkLst>
          <pc:docMk/>
          <pc:sldMk cId="3963847388" sldId="350"/>
        </pc:sldMkLst>
        <pc:spChg chg="mod">
          <ac:chgData name="Mohammed Faizan" userId="a4da9054cc82119c" providerId="Windows Live" clId="Web-{F9758ECC-FBA6-4D4B-BC2A-70A67972759C}" dt="2023-08-17T09:10:55.716" v="9" actId="20577"/>
          <ac:spMkLst>
            <pc:docMk/>
            <pc:sldMk cId="3963847388" sldId="350"/>
            <ac:spMk id="3" creationId="{0F856CA1-BD05-7E30-473F-07C2A6F189AF}"/>
          </ac:spMkLst>
        </pc:spChg>
      </pc:sldChg>
    </pc:docChg>
  </pc:docChgLst>
  <pc:docChgLst>
    <pc:chgData name="Mohammed Faizan" userId="a4da9054cc82119c" providerId="Windows Live" clId="Web-{C9CE1377-164C-45B2-91A6-77E1F76D6CD6}"/>
    <pc:docChg chg="modSld">
      <pc:chgData name="Mohammed Faizan" userId="a4da9054cc82119c" providerId="Windows Live" clId="Web-{C9CE1377-164C-45B2-91A6-77E1F76D6CD6}" dt="2023-08-16T19:54:22.517" v="3"/>
      <pc:docMkLst>
        <pc:docMk/>
      </pc:docMkLst>
      <pc:sldChg chg="mod modShow">
        <pc:chgData name="Mohammed Faizan" userId="a4da9054cc82119c" providerId="Windows Live" clId="Web-{C9CE1377-164C-45B2-91A6-77E1F76D6CD6}" dt="2023-08-16T19:52:24.451" v="0"/>
        <pc:sldMkLst>
          <pc:docMk/>
          <pc:sldMk cId="3735034485" sldId="330"/>
        </pc:sldMkLst>
      </pc:sldChg>
      <pc:sldChg chg="modSp mod modShow">
        <pc:chgData name="Mohammed Faizan" userId="a4da9054cc82119c" providerId="Windows Live" clId="Web-{C9CE1377-164C-45B2-91A6-77E1F76D6CD6}" dt="2023-08-16T19:54:22.517" v="3"/>
        <pc:sldMkLst>
          <pc:docMk/>
          <pc:sldMk cId="711462465" sldId="331"/>
        </pc:sldMkLst>
        <pc:spChg chg="mod">
          <ac:chgData name="Mohammed Faizan" userId="a4da9054cc82119c" providerId="Windows Live" clId="Web-{C9CE1377-164C-45B2-91A6-77E1F76D6CD6}" dt="2023-08-16T19:53:02.780" v="2" actId="20577"/>
          <ac:spMkLst>
            <pc:docMk/>
            <pc:sldMk cId="711462465" sldId="331"/>
            <ac:spMk id="10" creationId="{00000000-0000-0000-0000-000000000000}"/>
          </ac:spMkLst>
        </pc:spChg>
      </pc:sldChg>
    </pc:docChg>
  </pc:docChgLst>
  <pc:docChgLst>
    <pc:chgData name="Mohammed Faizan" userId="a4da9054cc82119c" providerId="Windows Live" clId="Web-{3E8D80BA-97AA-4FC3-B73E-5C1172AF6A77}"/>
    <pc:docChg chg="addSld delSld modSld">
      <pc:chgData name="Mohammed Faizan" userId="a4da9054cc82119c" providerId="Windows Live" clId="Web-{3E8D80BA-97AA-4FC3-B73E-5C1172AF6A77}" dt="2023-08-17T10:02:03.582" v="175" actId="20577"/>
      <pc:docMkLst>
        <pc:docMk/>
      </pc:docMkLst>
      <pc:sldChg chg="mod modShow">
        <pc:chgData name="Mohammed Faizan" userId="a4da9054cc82119c" providerId="Windows Live" clId="Web-{3E8D80BA-97AA-4FC3-B73E-5C1172AF6A77}" dt="2023-08-17T09:58:45.997" v="169"/>
        <pc:sldMkLst>
          <pc:docMk/>
          <pc:sldMk cId="3196883390" sldId="333"/>
        </pc:sldMkLst>
      </pc:sldChg>
      <pc:sldChg chg="mod modShow">
        <pc:chgData name="Mohammed Faizan" userId="a4da9054cc82119c" providerId="Windows Live" clId="Web-{3E8D80BA-97AA-4FC3-B73E-5C1172AF6A77}" dt="2023-08-17T09:43:22.559" v="17"/>
        <pc:sldMkLst>
          <pc:docMk/>
          <pc:sldMk cId="2239328566" sldId="334"/>
        </pc:sldMkLst>
      </pc:sldChg>
      <pc:sldChg chg="mod modShow">
        <pc:chgData name="Mohammed Faizan" userId="a4da9054cc82119c" providerId="Windows Live" clId="Web-{3E8D80BA-97AA-4FC3-B73E-5C1172AF6A77}" dt="2023-08-17T09:43:22.356" v="14"/>
        <pc:sldMkLst>
          <pc:docMk/>
          <pc:sldMk cId="1296029433" sldId="336"/>
        </pc:sldMkLst>
      </pc:sldChg>
      <pc:sldChg chg="mod modShow">
        <pc:chgData name="Mohammed Faizan" userId="a4da9054cc82119c" providerId="Windows Live" clId="Web-{3E8D80BA-97AA-4FC3-B73E-5C1172AF6A77}" dt="2023-08-17T09:43:22.324" v="13"/>
        <pc:sldMkLst>
          <pc:docMk/>
          <pc:sldMk cId="3887991450" sldId="337"/>
        </pc:sldMkLst>
      </pc:sldChg>
      <pc:sldChg chg="addSp delSp modSp mod modShow">
        <pc:chgData name="Mohammed Faizan" userId="a4da9054cc82119c" providerId="Windows Live" clId="Web-{3E8D80BA-97AA-4FC3-B73E-5C1172AF6A77}" dt="2023-08-17T09:43:26.481" v="20"/>
        <pc:sldMkLst>
          <pc:docMk/>
          <pc:sldMk cId="20319242" sldId="338"/>
        </pc:sldMkLst>
        <pc:spChg chg="mod">
          <ac:chgData name="Mohammed Faizan" userId="a4da9054cc82119c" providerId="Windows Live" clId="Web-{3E8D80BA-97AA-4FC3-B73E-5C1172AF6A77}" dt="2023-08-17T09:42:44.136" v="8"/>
          <ac:spMkLst>
            <pc:docMk/>
            <pc:sldMk cId="20319242" sldId="338"/>
            <ac:spMk id="3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7.495" v="12" actId="1076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3E8D80BA-97AA-4FC3-B73E-5C1172AF6A77}" dt="2023-08-17T09:42:35.073" v="6" actId="1076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6.933" v="11"/>
          <ac:spMkLst>
            <pc:docMk/>
            <pc:sldMk cId="20319242" sldId="338"/>
            <ac:spMk id="8" creationId="{E23D8670-3908-E9AB-63F3-B029D3941E4E}"/>
          </ac:spMkLst>
        </pc:spChg>
      </pc:sldChg>
      <pc:sldChg chg="mod modShow">
        <pc:chgData name="Mohammed Faizan" userId="a4da9054cc82119c" providerId="Windows Live" clId="Web-{3E8D80BA-97AA-4FC3-B73E-5C1172AF6A77}" dt="2023-08-17T09:43:22.449" v="15"/>
        <pc:sldMkLst>
          <pc:docMk/>
          <pc:sldMk cId="1637151452" sldId="349"/>
        </pc:sldMkLst>
      </pc:sldChg>
      <pc:sldChg chg="del mod modShow">
        <pc:chgData name="Mohammed Faizan" userId="a4da9054cc82119c" providerId="Windows Live" clId="Web-{3E8D80BA-97AA-4FC3-B73E-5C1172AF6A77}" dt="2023-08-17T09:58:36.715" v="168"/>
        <pc:sldMkLst>
          <pc:docMk/>
          <pc:sldMk cId="3963847388" sldId="350"/>
        </pc:sldMkLst>
      </pc:sldChg>
      <pc:sldChg chg="addSp delSp modSp new">
        <pc:chgData name="Mohammed Faizan" userId="a4da9054cc82119c" providerId="Windows Live" clId="Web-{3E8D80BA-97AA-4FC3-B73E-5C1172AF6A77}" dt="2023-08-17T09:45:01.453" v="31" actId="20577"/>
        <pc:sldMkLst>
          <pc:docMk/>
          <pc:sldMk cId="3533008425" sldId="351"/>
        </pc:sldMkLst>
        <pc:spChg chg="mod">
          <ac:chgData name="Mohammed Faizan" userId="a4da9054cc82119c" providerId="Windows Live" clId="Web-{3E8D80BA-97AA-4FC3-B73E-5C1172AF6A77}" dt="2023-08-17T09:45:01.453" v="31" actId="20577"/>
          <ac:spMkLst>
            <pc:docMk/>
            <pc:sldMk cId="3533008425" sldId="351"/>
            <ac:spMk id="2" creationId="{987F253B-8E01-DDF4-5F20-A6F9E56E6F58}"/>
          </ac:spMkLst>
        </pc:spChg>
        <pc:spChg chg="del">
          <ac:chgData name="Mohammed Faizan" userId="a4da9054cc82119c" providerId="Windows Live" clId="Web-{3E8D80BA-97AA-4FC3-B73E-5C1172AF6A77}" dt="2023-08-17T09:44:22.061" v="22"/>
          <ac:spMkLst>
            <pc:docMk/>
            <pc:sldMk cId="3533008425" sldId="351"/>
            <ac:spMk id="3" creationId="{F3F02D69-C210-1A8A-4A56-069C2D4D5583}"/>
          </ac:spMkLst>
        </pc:spChg>
        <pc:picChg chg="add mod ord">
          <ac:chgData name="Mohammed Faizan" userId="a4da9054cc82119c" providerId="Windows Live" clId="Web-{3E8D80BA-97AA-4FC3-B73E-5C1172AF6A77}" dt="2023-08-17T09:44:36.546" v="25" actId="14100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 new">
        <pc:chgData name="Mohammed Faizan" userId="a4da9054cc82119c" providerId="Windows Live" clId="Web-{3E8D80BA-97AA-4FC3-B73E-5C1172AF6A77}" dt="2023-08-17T09:58:30.715" v="167" actId="20577"/>
        <pc:sldMkLst>
          <pc:docMk/>
          <pc:sldMk cId="563872404" sldId="352"/>
        </pc:sldMkLst>
        <pc:spChg chg="mod">
          <ac:chgData name="Mohammed Faizan" userId="a4da9054cc82119c" providerId="Windows Live" clId="Web-{3E8D80BA-97AA-4FC3-B73E-5C1172AF6A77}" dt="2023-08-17T09:45:12.875" v="36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3E8D80BA-97AA-4FC3-B73E-5C1172AF6A77}" dt="2023-08-17T09:58:30.715" v="167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new">
        <pc:chgData name="Mohammed Faizan" userId="a4da9054cc82119c" providerId="Windows Live" clId="Web-{3E8D80BA-97AA-4FC3-B73E-5C1172AF6A77}" dt="2023-08-17T09:55:11.083" v="103" actId="20577"/>
        <pc:sldMkLst>
          <pc:docMk/>
          <pc:sldMk cId="1944348751" sldId="353"/>
        </pc:sldMkLst>
        <pc:spChg chg="mod">
          <ac:chgData name="Mohammed Faizan" userId="a4da9054cc82119c" providerId="Windows Live" clId="Web-{3E8D80BA-97AA-4FC3-B73E-5C1172AF6A77}" dt="2023-08-17T09:52:30.593" v="72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3E8D80BA-97AA-4FC3-B73E-5C1172AF6A77}" dt="2023-08-17T09:55:11.083" v="103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modSp new">
        <pc:chgData name="Mohammed Faizan" userId="a4da9054cc82119c" providerId="Windows Live" clId="Web-{3E8D80BA-97AA-4FC3-B73E-5C1172AF6A77}" dt="2023-08-17T10:02:03.582" v="175" actId="20577"/>
        <pc:sldMkLst>
          <pc:docMk/>
          <pc:sldMk cId="2706623659" sldId="354"/>
        </pc:sldMkLst>
        <pc:spChg chg="mod">
          <ac:chgData name="Mohammed Faizan" userId="a4da9054cc82119c" providerId="Windows Live" clId="Web-{3E8D80BA-97AA-4FC3-B73E-5C1172AF6A77}" dt="2023-08-17T10:00:13.218" v="171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3E8D80BA-97AA-4FC3-B73E-5C1172AF6A77}" dt="2023-08-17T10:02:03.582" v="175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 u="sng" dirty="0">
                <a:latin typeface="Arial"/>
                <a:cs typeface="Arial"/>
              </a:rPr>
              <a:t>Mohammed Faizan</a:t>
            </a:r>
          </a:p>
          <a:p>
            <a:r>
              <a:rPr lang="en-US" dirty="0">
                <a:latin typeface="Arial"/>
                <a:cs typeface="Arial"/>
              </a:rPr>
              <a:t>Supervisors : </a:t>
            </a:r>
            <a:r>
              <a:rPr lang="en-US" dirty="0" err="1">
                <a:latin typeface="Arial"/>
                <a:cs typeface="Arial"/>
              </a:rPr>
              <a:t>M.sc.</a:t>
            </a:r>
            <a:r>
              <a:rPr lang="en-US" dirty="0">
                <a:latin typeface="Arial"/>
                <a:cs typeface="Arial"/>
              </a:rPr>
              <a:t> Heiko Renz , </a:t>
            </a:r>
            <a:r>
              <a:rPr lang="en-US" dirty="0" err="1">
                <a:latin typeface="Arial"/>
                <a:cs typeface="Arial"/>
              </a:rPr>
              <a:t>M.sc.</a:t>
            </a:r>
            <a:r>
              <a:rPr lang="en-US" dirty="0">
                <a:latin typeface="Arial"/>
                <a:cs typeface="Arial"/>
              </a:rPr>
              <a:t> Khazar </a:t>
            </a:r>
            <a:r>
              <a:rPr lang="en-US" dirty="0" err="1">
                <a:latin typeface="Arial"/>
                <a:cs typeface="Arial"/>
              </a:rPr>
              <a:t>Dargahi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Nobari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Univ.-Prof. Dr.-Ing. Prof.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Dr.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Torsten Bertram</a:t>
            </a:r>
          </a:p>
          <a:p>
            <a:r>
              <a:rPr lang="en-US">
                <a:cs typeface="Arial"/>
              </a:rPr>
              <a:t>Institute of Control Theory and Systems Engineering</a:t>
            </a:r>
            <a:endParaRPr lang="en-US"/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>
                <a:cs typeface="Arial"/>
              </a:rPr>
              <a:t>04.09.2023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Last Week's Plan</a:t>
            </a:r>
            <a:endParaRPr lang="en-US" b="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r>
              <a:rPr lang="en-US" dirty="0">
                <a:solidFill>
                  <a:srgbClr val="000000"/>
                </a:solidFill>
                <a:cs typeface="Arial"/>
              </a:rPr>
              <a:t>Getting </a:t>
            </a:r>
            <a:r>
              <a:rPr lang="en-US" dirty="0">
                <a:cs typeface="Arial"/>
              </a:rPr>
              <a:t>all the sensor system up and running as desired.</a:t>
            </a:r>
            <a:endParaRPr lang="en-US" b="1" dirty="0">
              <a:solidFill>
                <a:schemeClr val="accent2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r>
              <a:rPr lang="en-US" dirty="0">
                <a:cs typeface="Arial"/>
              </a:rPr>
              <a:t>Begin designing the data synchronization strategy.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buNone/>
            </a:pPr>
            <a:r>
              <a:rPr lang="en-US" u="sng" dirty="0">
                <a:solidFill>
                  <a:schemeClr val="accent2"/>
                </a:solidFill>
                <a:cs typeface="Arial"/>
              </a:rPr>
              <a:t>Last week's progress</a:t>
            </a: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dirty="0">
                <a:solidFill>
                  <a:srgbClr val="000000"/>
                </a:solidFill>
                <a:cs typeface="Arial"/>
              </a:rPr>
              <a:t>Fixed E4 connection issues with the server.</a:t>
            </a: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dirty="0">
                <a:cs typeface="Arial"/>
              </a:rPr>
              <a:t>Working on a ROS node for the E4 but open E4 client requires Python 3.7+..</a:t>
            </a:r>
          </a:p>
          <a:p>
            <a:pPr>
              <a:lnSpc>
                <a:spcPct val="150000"/>
              </a:lnSpc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5" name="Content Placeholder 32" descr="A screenshot of a calendar&#10;&#10;Description automatically generated">
            <a:extLst>
              <a:ext uri="{FF2B5EF4-FFF2-40B4-BE49-F238E27FC236}">
                <a16:creationId xmlns:a16="http://schemas.microsoft.com/office/drawing/2014/main" id="{8DFD05A8-C9DA-C925-E940-61F222AFC25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40476" b="44105"/>
          <a:stretch/>
        </p:blipFill>
        <p:spPr bwMode="auto">
          <a:xfrm>
            <a:off x="5812369" y="4224056"/>
            <a:ext cx="5960384" cy="1913646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This Weeks Plan</a:t>
            </a:r>
          </a:p>
        </p:txBody>
      </p:sp>
      <p:pic>
        <p:nvPicPr>
          <p:cNvPr id="5" name="Content Placeholder 4" descr="A screen shot of a chart&#10;&#10;Description automatically generated">
            <a:extLst>
              <a:ext uri="{FF2B5EF4-FFF2-40B4-BE49-F238E27FC236}">
                <a16:creationId xmlns:a16="http://schemas.microsoft.com/office/drawing/2014/main" id="{A584AA5E-7340-C514-BFCC-59E3D017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009" y="3920117"/>
            <a:ext cx="7229621" cy="22297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6B7C1-6F3A-22AC-AA69-C52E93EEE36C}"/>
              </a:ext>
            </a:extLst>
          </p:cNvPr>
          <p:cNvSpPr txBox="1"/>
          <p:nvPr/>
        </p:nvSpPr>
        <p:spPr>
          <a:xfrm>
            <a:off x="507999" y="1015999"/>
            <a:ext cx="11525249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Get the E4 </a:t>
            </a:r>
            <a:r>
              <a:rPr lang="en-US" sz="2200" dirty="0" err="1">
                <a:latin typeface="Arial"/>
                <a:cs typeface="Arial"/>
              </a:rPr>
              <a:t>Empatica</a:t>
            </a:r>
            <a:r>
              <a:rPr lang="en-US" sz="2200" dirty="0">
                <a:latin typeface="Arial"/>
                <a:cs typeface="Arial"/>
              </a:rPr>
              <a:t> node running properly(Figure out if a bridge would work/Docker Required/ Possible or ? )</a:t>
            </a:r>
          </a:p>
          <a:p>
            <a:pPr marL="285750" indent="-28575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Setup the Node from the </a:t>
            </a:r>
            <a:r>
              <a:rPr lang="en-US" sz="2200" dirty="0" err="1">
                <a:latin typeface="Arial"/>
                <a:cs typeface="Arial"/>
              </a:rPr>
              <a:t>MoCap</a:t>
            </a:r>
            <a:r>
              <a:rPr lang="en-US" sz="2200" dirty="0">
                <a:latin typeface="Arial"/>
                <a:cs typeface="Arial"/>
              </a:rPr>
              <a:t> .</a:t>
            </a:r>
          </a:p>
          <a:p>
            <a:pPr marL="285750" indent="-28575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Begin designing the data synchronization strategy.</a:t>
            </a:r>
            <a:endParaRPr lang="en-US" dirty="0"/>
          </a:p>
          <a:p>
            <a:pPr marL="285750" indent="-285750" algn="l">
              <a:buFont typeface="Wingdings"/>
              <a:buChar char="§"/>
            </a:pPr>
            <a:endParaRPr lang="en-US" sz="2200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C42-1EAA-AC6B-815A-EA4079E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ROS Node for E4</a:t>
            </a: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012B43-1868-04C3-7F5A-B2968FB02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086" y="716741"/>
            <a:ext cx="5822131" cy="5618200"/>
          </a:xfr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6E42DD-629A-06FE-DD95-FAB9F1D0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9" y="934944"/>
            <a:ext cx="3721443" cy="33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Standarddesign</vt:lpstr>
      <vt:lpstr>Impact of varying collision avoidance strategies on human stress level in human-robot interaction.</vt:lpstr>
      <vt:lpstr> Last Week's Plan </vt:lpstr>
      <vt:lpstr>This Weeks Plan</vt:lpstr>
      <vt:lpstr>ROS Node for E4</vt:lpstr>
      <vt:lpstr>Thank you for your kind attention!</vt:lpstr>
      <vt:lpstr>Gliederung</vt:lpstr>
      <vt:lpstr>Outline</vt:lpstr>
      <vt:lpstr>PowerPoint Presentation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393</cp:revision>
  <dcterms:created xsi:type="dcterms:W3CDTF">2021-10-27T14:55:33Z</dcterms:created>
  <dcterms:modified xsi:type="dcterms:W3CDTF">2023-09-04T08:45:15Z</dcterms:modified>
</cp:coreProperties>
</file>