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8" r:id="rId2"/>
    <p:sldId id="355" r:id="rId3"/>
    <p:sldId id="351" r:id="rId4"/>
    <p:sldId id="333" r:id="rId5"/>
    <p:sldId id="358" r:id="rId6"/>
    <p:sldId id="359" r:id="rId7"/>
    <p:sldId id="331" r:id="rId8"/>
    <p:sldId id="337" r:id="rId9"/>
    <p:sldId id="336" r:id="rId10"/>
    <p:sldId id="349" r:id="rId11"/>
    <p:sldId id="334" r:id="rId12"/>
    <p:sldId id="347" r:id="rId13"/>
    <p:sldId id="348" r:id="rId14"/>
    <p:sldId id="341" r:id="rId15"/>
    <p:sldId id="342" r:id="rId16"/>
    <p:sldId id="332" r:id="rId17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3374-AEE8-4706-9A00-B0B471FA9349}" v="720" dt="2023-09-11T07:41:27.526"/>
    <p1510:client id="{3E8D80BA-97AA-4FC3-B73E-5C1172AF6A77}" v="186" dt="2023-08-17T10:02:03.582"/>
    <p1510:client id="{60CC2144-FCBC-4A6B-877F-96F0725C9653}" v="64" dt="2023-09-16T21:14:08.876"/>
    <p1510:client id="{66715B65-9247-4A53-8CA6-43B8D978EEE3}" v="865" dt="2023-08-27T21:07:47.541"/>
    <p1510:client id="{6C243124-1EB7-441D-8A3B-7A6B78874D29}" v="488" dt="2023-09-04T08:45:09.310"/>
    <p1510:client id="{B04535F3-A168-4B60-96B2-3E0A19B391E5}" v="262" dt="2023-09-18T07:31:21.162"/>
    <p1510:client id="{B96A3B73-CCC3-46BE-B932-164F3275706F}" v="30" dt="2023-09-25T09:26:32.930"/>
    <p1510:client id="{C9CE1377-164C-45B2-91A6-77E1F76D6CD6}" v="4" dt="2023-08-16T19:54:22.517"/>
    <p1510:client id="{D0EC610C-1BF3-47A4-B432-11B8AFA2A460}" v="2" dt="2023-08-17T09:17:02.714"/>
    <p1510:client id="{DBA32566-9FC9-48FC-BC1A-21309DA3AD0F}" v="125" dt="2023-09-25T12:44:16.155"/>
    <p1510:client id="{DDBB9F5C-3918-4480-AA8D-1ABD0EABB85F}" v="4" dt="2023-09-08T14:05:52.702"/>
    <p1510:client id="{E74BA528-89BE-454A-B26F-31738B9210B0}" v="127" dt="2023-08-17T12:45:39.351"/>
    <p1510:client id="{EE5659B0-C495-4155-8B9B-9C3FB7EFDD6D}" v="14" dt="2023-08-28T08:02:57.995"/>
    <p1510:client id="{F191A665-E8D6-4C32-8520-134A6621D65D}" v="3" dt="2023-09-08T14:03:11.496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F191A665-E8D6-4C32-8520-134A6621D65D}"/>
    <pc:docChg chg="modSld">
      <pc:chgData name="Mohammed Faizan" userId="a4da9054cc82119c" providerId="Windows Live" clId="Web-{F191A665-E8D6-4C32-8520-134A6621D65D}" dt="2023-09-08T14:02:34.854" v="1" actId="20577"/>
      <pc:docMkLst>
        <pc:docMk/>
      </pc:docMkLst>
      <pc:sldChg chg="modSp">
        <pc:chgData name="Mohammed Faizan" userId="a4da9054cc82119c" providerId="Windows Live" clId="Web-{F191A665-E8D6-4C32-8520-134A6621D65D}" dt="2023-09-08T14:02:34.854" v="1" actId="20577"/>
        <pc:sldMkLst>
          <pc:docMk/>
          <pc:sldMk cId="3533008425" sldId="351"/>
        </pc:sldMkLst>
        <pc:spChg chg="mod">
          <ac:chgData name="Mohammed Faizan" userId="a4da9054cc82119c" providerId="Windows Live" clId="Web-{F191A665-E8D6-4C32-8520-134A6621D65D}" dt="2023-09-08T14:02:34.854" v="1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DDBB9F5C-3918-4480-AA8D-1ABD0EABB85F}"/>
    <pc:docChg chg="modSld">
      <pc:chgData name="Mohammed Faizan" userId="a4da9054cc82119c" providerId="Windows Live" clId="Web-{DDBB9F5C-3918-4480-AA8D-1ABD0EABB85F}" dt="2023-09-08T14:05:52.702" v="2" actId="20577"/>
      <pc:docMkLst>
        <pc:docMk/>
      </pc:docMkLst>
      <pc:sldChg chg="modSp">
        <pc:chgData name="Mohammed Faizan" userId="a4da9054cc82119c" providerId="Windows Live" clId="Web-{DDBB9F5C-3918-4480-AA8D-1ABD0EABB85F}" dt="2023-09-08T14:05:52.702" v="2" actId="20577"/>
        <pc:sldMkLst>
          <pc:docMk/>
          <pc:sldMk cId="3533008425" sldId="351"/>
        </pc:sldMkLst>
        <pc:spChg chg="mod">
          <ac:chgData name="Mohammed Faizan" userId="a4da9054cc82119c" providerId="Windows Live" clId="Web-{DDBB9F5C-3918-4480-AA8D-1ABD0EABB85F}" dt="2023-09-08T14:05:52.702" v="2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33253374-AEE8-4706-9A00-B0B471FA9349}"/>
    <pc:docChg chg="addSld modSld sldOrd">
      <pc:chgData name="Mohammed Faizan" userId="a4da9054cc82119c" providerId="Windows Live" clId="Web-{33253374-AEE8-4706-9A00-B0B471FA9349}" dt="2023-09-11T07:41:27.526" v="554"/>
      <pc:docMkLst>
        <pc:docMk/>
      </pc:docMkLst>
      <pc:sldChg chg="modSp">
        <pc:chgData name="Mohammed Faizan" userId="a4da9054cc82119c" providerId="Windows Live" clId="Web-{33253374-AEE8-4706-9A00-B0B471FA9349}" dt="2023-09-11T07:34:05.247" v="522" actId="20577"/>
        <pc:sldMkLst>
          <pc:docMk/>
          <pc:sldMk cId="20319242" sldId="338"/>
        </pc:sldMkLst>
        <pc:spChg chg="mod">
          <ac:chgData name="Mohammed Faizan" userId="a4da9054cc82119c" providerId="Windows Live" clId="Web-{33253374-AEE8-4706-9A00-B0B471FA9349}" dt="2023-09-11T07:34:05.247" v="522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33253374-AEE8-4706-9A00-B0B471FA9349}" dt="2023-09-11T07:41:23.932" v="553"/>
        <pc:sldMkLst>
          <pc:docMk/>
          <pc:sldMk cId="3533008425" sldId="351"/>
        </pc:sldMkLst>
        <pc:spChg chg="mod">
          <ac:chgData name="Mohammed Faizan" userId="a4da9054cc82119c" providerId="Windows Live" clId="Web-{33253374-AEE8-4706-9A00-B0B471FA9349}" dt="2023-09-11T07:33:36.731" v="518" actId="20577"/>
          <ac:spMkLst>
            <pc:docMk/>
            <pc:sldMk cId="3533008425" sldId="351"/>
            <ac:spMk id="3" creationId="{DB16B7C1-6F3A-22AC-AA69-C52E93EEE36C}"/>
          </ac:spMkLst>
        </pc:spChg>
        <pc:spChg chg="add mod">
          <ac:chgData name="Mohammed Faizan" userId="a4da9054cc82119c" providerId="Windows Live" clId="Web-{33253374-AEE8-4706-9A00-B0B471FA9349}" dt="2023-09-11T07:10:43.315" v="281" actId="14100"/>
          <ac:spMkLst>
            <pc:docMk/>
            <pc:sldMk cId="3533008425" sldId="351"/>
            <ac:spMk id="6" creationId="{4B4DE7B5-BE59-3402-7636-79333E80B0F2}"/>
          </ac:spMkLst>
        </pc:spChg>
        <pc:picChg chg="del">
          <ac:chgData name="Mohammed Faizan" userId="a4da9054cc82119c" providerId="Windows Live" clId="Web-{33253374-AEE8-4706-9A00-B0B471FA9349}" dt="2023-09-11T07:10:15.752" v="276"/>
          <ac:picMkLst>
            <pc:docMk/>
            <pc:sldMk cId="3533008425" sldId="351"/>
            <ac:picMk id="5" creationId="{A584AA5E-7340-C514-BFCC-59E3D017436F}"/>
          </ac:picMkLst>
        </pc:picChg>
        <pc:picChg chg="add mod">
          <ac:chgData name="Mohammed Faizan" userId="a4da9054cc82119c" providerId="Windows Live" clId="Web-{33253374-AEE8-4706-9A00-B0B471FA9349}" dt="2023-09-11T07:10:22.768" v="278" actId="14100"/>
          <ac:picMkLst>
            <pc:docMk/>
            <pc:sldMk cId="3533008425" sldId="351"/>
            <ac:picMk id="8" creationId="{DBD8F7B6-F400-3014-1464-4BC0CBC0A298}"/>
          </ac:picMkLst>
        </pc:picChg>
      </pc:sldChg>
      <pc:sldChg chg="addSp delSp modSp">
        <pc:chgData name="Mohammed Faizan" userId="a4da9054cc82119c" providerId="Windows Live" clId="Web-{33253374-AEE8-4706-9A00-B0B471FA9349}" dt="2023-09-11T07:12:11.927" v="319" actId="20577"/>
        <pc:sldMkLst>
          <pc:docMk/>
          <pc:sldMk cId="467590933" sldId="355"/>
        </pc:sldMkLst>
        <pc:spChg chg="mod">
          <ac:chgData name="Mohammed Faizan" userId="a4da9054cc82119c" providerId="Windows Live" clId="Web-{33253374-AEE8-4706-9A00-B0B471FA9349}" dt="2023-09-11T06:48:26.369" v="24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33253374-AEE8-4706-9A00-B0B471FA9349}" dt="2023-09-11T07:12:11.927" v="319" actId="20577"/>
          <ac:spMkLst>
            <pc:docMk/>
            <pc:sldMk cId="467590933" sldId="355"/>
            <ac:spMk id="3" creationId="{DC762C40-79F8-2F0F-FEC1-D07A50B37A4D}"/>
          </ac:spMkLst>
        </pc:spChg>
        <pc:picChg chg="add del mod">
          <ac:chgData name="Mohammed Faizan" userId="a4da9054cc82119c" providerId="Windows Live" clId="Web-{33253374-AEE8-4706-9A00-B0B471FA9349}" dt="2023-09-11T06:46:33.335" v="5"/>
          <ac:picMkLst>
            <pc:docMk/>
            <pc:sldMk cId="467590933" sldId="355"/>
            <ac:picMk id="4" creationId="{0F0668EA-D2B7-32F2-CBED-A5935648C74F}"/>
          </ac:picMkLst>
        </pc:picChg>
        <pc:picChg chg="del">
          <ac:chgData name="Mohammed Faizan" userId="a4da9054cc82119c" providerId="Windows Live" clId="Web-{33253374-AEE8-4706-9A00-B0B471FA9349}" dt="2023-09-11T06:46:19.616" v="0"/>
          <ac:picMkLst>
            <pc:docMk/>
            <pc:sldMk cId="467590933" sldId="355"/>
            <ac:picMk id="5" creationId="{8DFD05A8-C9DA-C925-E940-61F222AFC252}"/>
          </ac:picMkLst>
        </pc:picChg>
        <pc:picChg chg="add mod">
          <ac:chgData name="Mohammed Faizan" userId="a4da9054cc82119c" providerId="Windows Live" clId="Web-{33253374-AEE8-4706-9A00-B0B471FA9349}" dt="2023-09-11T06:48:55.964" v="34" actId="1076"/>
          <ac:picMkLst>
            <pc:docMk/>
            <pc:sldMk cId="467590933" sldId="355"/>
            <ac:picMk id="6" creationId="{62EE81EB-3967-5251-D665-93BB59D0639C}"/>
          </ac:picMkLst>
        </pc:picChg>
      </pc:sldChg>
      <pc:sldChg chg="addSp delSp modSp ord">
        <pc:chgData name="Mohammed Faizan" userId="a4da9054cc82119c" providerId="Windows Live" clId="Web-{33253374-AEE8-4706-9A00-B0B471FA9349}" dt="2023-09-11T07:41:27.526" v="554"/>
        <pc:sldMkLst>
          <pc:docMk/>
          <pc:sldMk cId="3380208432" sldId="356"/>
        </pc:sldMkLst>
        <pc:spChg chg="add del mod">
          <ac:chgData name="Mohammed Faizan" userId="a4da9054cc82119c" providerId="Windows Live" clId="Web-{33253374-AEE8-4706-9A00-B0B471FA9349}" dt="2023-09-11T07:12:46.147" v="323"/>
          <ac:spMkLst>
            <pc:docMk/>
            <pc:sldMk cId="3380208432" sldId="356"/>
            <ac:spMk id="4" creationId="{36EDBEDA-1617-8551-731E-0F5721AEA403}"/>
          </ac:spMkLst>
        </pc:spChg>
        <pc:spChg chg="add mod">
          <ac:chgData name="Mohammed Faizan" userId="a4da9054cc82119c" providerId="Windows Live" clId="Web-{33253374-AEE8-4706-9A00-B0B471FA9349}" dt="2023-09-11T07:14:52.698" v="335" actId="14100"/>
          <ac:spMkLst>
            <pc:docMk/>
            <pc:sldMk cId="3380208432" sldId="356"/>
            <ac:spMk id="6" creationId="{DC7A2D15-4963-7FA2-DFF3-0EC8C3EBD4BF}"/>
          </ac:spMkLst>
        </pc:spChg>
        <pc:picChg chg="add mod ord modCrop">
          <ac:chgData name="Mohammed Faizan" userId="a4da9054cc82119c" providerId="Windows Live" clId="Web-{33253374-AEE8-4706-9A00-B0B471FA9349}" dt="2023-09-11T07:13:40.602" v="325"/>
          <ac:picMkLst>
            <pc:docMk/>
            <pc:sldMk cId="3380208432" sldId="356"/>
            <ac:picMk id="5" creationId="{DAB363C0-71AC-7026-4BD0-5811E95CD646}"/>
          </ac:picMkLst>
        </pc:picChg>
        <pc:picChg chg="del">
          <ac:chgData name="Mohammed Faizan" userId="a4da9054cc82119c" providerId="Windows Live" clId="Web-{33253374-AEE8-4706-9A00-B0B471FA9349}" dt="2023-09-11T07:12:35.100" v="322"/>
          <ac:picMkLst>
            <pc:docMk/>
            <pc:sldMk cId="3380208432" sldId="356"/>
            <ac:picMk id="7" creationId="{21012B43-1868-04C3-7F5A-B2968FB0231F}"/>
          </ac:picMkLst>
        </pc:picChg>
        <pc:picChg chg="del">
          <ac:chgData name="Mohammed Faizan" userId="a4da9054cc82119c" providerId="Windows Live" clId="Web-{33253374-AEE8-4706-9A00-B0B471FA9349}" dt="2023-09-11T07:12:33.443" v="321"/>
          <ac:picMkLst>
            <pc:docMk/>
            <pc:sldMk cId="3380208432" sldId="356"/>
            <ac:picMk id="8" creationId="{996E42DD-629A-06FE-DD95-FAB9F1D0F484}"/>
          </ac:picMkLst>
        </pc:picChg>
      </pc:sldChg>
      <pc:sldChg chg="addSp delSp modSp new">
        <pc:chgData name="Mohammed Faizan" userId="a4da9054cc82119c" providerId="Windows Live" clId="Web-{33253374-AEE8-4706-9A00-B0B471FA9349}" dt="2023-09-11T07:09:46.423" v="275" actId="1076"/>
        <pc:sldMkLst>
          <pc:docMk/>
          <pc:sldMk cId="2690542960" sldId="357"/>
        </pc:sldMkLst>
        <pc:spChg chg="mod">
          <ac:chgData name="Mohammed Faizan" userId="a4da9054cc82119c" providerId="Windows Live" clId="Web-{33253374-AEE8-4706-9A00-B0B471FA9349}" dt="2023-09-11T07:06:59.184" v="196" actId="20577"/>
          <ac:spMkLst>
            <pc:docMk/>
            <pc:sldMk cId="2690542960" sldId="357"/>
            <ac:spMk id="2" creationId="{1E6208C4-48BF-0B4F-6BEF-2E06AB8683C6}"/>
          </ac:spMkLst>
        </pc:spChg>
        <pc:spChg chg="del">
          <ac:chgData name="Mohammed Faizan" userId="a4da9054cc82119c" providerId="Windows Live" clId="Web-{33253374-AEE8-4706-9A00-B0B471FA9349}" dt="2023-09-11T07:06:33.792" v="190"/>
          <ac:spMkLst>
            <pc:docMk/>
            <pc:sldMk cId="2690542960" sldId="357"/>
            <ac:spMk id="3" creationId="{C067775E-68A3-7B00-E601-3F27DA67CBCB}"/>
          </ac:spMkLst>
        </pc:spChg>
        <pc:spChg chg="add mod">
          <ac:chgData name="Mohammed Faizan" userId="a4da9054cc82119c" providerId="Windows Live" clId="Web-{33253374-AEE8-4706-9A00-B0B471FA9349}" dt="2023-09-11T07:09:43.657" v="274" actId="20577"/>
          <ac:spMkLst>
            <pc:docMk/>
            <pc:sldMk cId="2690542960" sldId="357"/>
            <ac:spMk id="5" creationId="{A8A6B8A9-75F7-DCCD-977F-214BE1E217BF}"/>
          </ac:spMkLst>
        </pc:spChg>
        <pc:picChg chg="add mod ord">
          <ac:chgData name="Mohammed Faizan" userId="a4da9054cc82119c" providerId="Windows Live" clId="Web-{33253374-AEE8-4706-9A00-B0B471FA9349}" dt="2023-09-11T07:09:46.423" v="275" actId="1076"/>
          <ac:picMkLst>
            <pc:docMk/>
            <pc:sldMk cId="2690542960" sldId="357"/>
            <ac:picMk id="4" creationId="{009F09F1-7296-79F0-2317-EAC584B1BF61}"/>
          </ac:picMkLst>
        </pc:picChg>
      </pc:sldChg>
      <pc:sldChg chg="addSp modSp new ord">
        <pc:chgData name="Mohammed Faizan" userId="a4da9054cc82119c" providerId="Windows Live" clId="Web-{33253374-AEE8-4706-9A00-B0B471FA9349}" dt="2023-09-11T07:41:16.666" v="551"/>
        <pc:sldMkLst>
          <pc:docMk/>
          <pc:sldMk cId="3367107135" sldId="358"/>
        </pc:sldMkLst>
        <pc:spChg chg="mod">
          <ac:chgData name="Mohammed Faizan" userId="a4da9054cc82119c" providerId="Windows Live" clId="Web-{33253374-AEE8-4706-9A00-B0B471FA9349}" dt="2023-09-11T07:33:42.794" v="519" actId="20577"/>
          <ac:spMkLst>
            <pc:docMk/>
            <pc:sldMk cId="3367107135" sldId="358"/>
            <ac:spMk id="2" creationId="{3AF94D8C-2BDE-55A2-A61F-7B4B22FB7001}"/>
          </ac:spMkLst>
        </pc:spChg>
        <pc:spChg chg="mod">
          <ac:chgData name="Mohammed Faizan" userId="a4da9054cc82119c" providerId="Windows Live" clId="Web-{33253374-AEE8-4706-9A00-B0B471FA9349}" dt="2023-09-11T07:30:17.194" v="489" actId="20577"/>
          <ac:spMkLst>
            <pc:docMk/>
            <pc:sldMk cId="3367107135" sldId="358"/>
            <ac:spMk id="3" creationId="{295B3526-A98D-8395-3678-0B0984ED5AF4}"/>
          </ac:spMkLst>
        </pc:spChg>
        <pc:spChg chg="add mod">
          <ac:chgData name="Mohammed Faizan" userId="a4da9054cc82119c" providerId="Windows Live" clId="Web-{33253374-AEE8-4706-9A00-B0B471FA9349}" dt="2023-09-11T07:31:54.087" v="498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addSp delSp modSp new ord">
        <pc:chgData name="Mohammed Faizan" userId="a4da9054cc82119c" providerId="Windows Live" clId="Web-{33253374-AEE8-4706-9A00-B0B471FA9349}" dt="2023-09-11T07:41:18.557" v="552"/>
        <pc:sldMkLst>
          <pc:docMk/>
          <pc:sldMk cId="466105044" sldId="359"/>
        </pc:sldMkLst>
        <pc:spChg chg="mod">
          <ac:chgData name="Mohammed Faizan" userId="a4da9054cc82119c" providerId="Windows Live" clId="Web-{33253374-AEE8-4706-9A00-B0B471FA9349}" dt="2023-09-11T07:41:03.900" v="550" actId="20577"/>
          <ac:spMkLst>
            <pc:docMk/>
            <pc:sldMk cId="466105044" sldId="359"/>
            <ac:spMk id="2" creationId="{570A32FF-2044-93A3-B9CF-F44463D7A7B7}"/>
          </ac:spMkLst>
        </pc:spChg>
        <pc:spChg chg="del">
          <ac:chgData name="Mohammed Faizan" userId="a4da9054cc82119c" providerId="Windows Live" clId="Web-{33253374-AEE8-4706-9A00-B0B471FA9349}" dt="2023-09-11T07:38:00.364" v="532"/>
          <ac:spMkLst>
            <pc:docMk/>
            <pc:sldMk cId="466105044" sldId="359"/>
            <ac:spMk id="3" creationId="{A778FE2A-4D3F-EABE-7F2E-2FD220B32BA2}"/>
          </ac:spMkLst>
        </pc:spChg>
        <pc:picChg chg="add mod ord">
          <ac:chgData name="Mohammed Faizan" userId="a4da9054cc82119c" providerId="Windows Live" clId="Web-{33253374-AEE8-4706-9A00-B0B471FA9349}" dt="2023-09-11T07:38:06.848" v="533" actId="1076"/>
          <ac:picMkLst>
            <pc:docMk/>
            <pc:sldMk cId="466105044" sldId="359"/>
            <ac:picMk id="4" creationId="{E8FE5110-B5BC-CBB1-FC34-34FE92510E7D}"/>
          </ac:picMkLst>
        </pc:picChg>
        <pc:picChg chg="add mod modCrop">
          <ac:chgData name="Mohammed Faizan" userId="a4da9054cc82119c" providerId="Windows Live" clId="Web-{33253374-AEE8-4706-9A00-B0B471FA9349}" dt="2023-09-11T07:39:22.335" v="547"/>
          <ac:picMkLst>
            <pc:docMk/>
            <pc:sldMk cId="466105044" sldId="359"/>
            <ac:picMk id="5" creationId="{995A3776-6DB9-4504-B3B1-D8455BF8901E}"/>
          </ac:picMkLst>
        </pc:picChg>
      </pc:sldChg>
    </pc:docChg>
  </pc:docChgLst>
  <pc:docChgLst>
    <pc:chgData name="Mohammed Faizan" userId="a4da9054cc82119c" providerId="Windows Live" clId="Web-{B96A3B73-CCC3-46BE-B932-164F3275706F}"/>
    <pc:docChg chg="modSld">
      <pc:chgData name="Mohammed Faizan" userId="a4da9054cc82119c" providerId="Windows Live" clId="Web-{B96A3B73-CCC3-46BE-B932-164F3275706F}" dt="2023-09-25T09:26:32.930" v="21" actId="1076"/>
      <pc:docMkLst>
        <pc:docMk/>
      </pc:docMkLst>
      <pc:sldChg chg="modSp">
        <pc:chgData name="Mohammed Faizan" userId="a4da9054cc82119c" providerId="Windows Live" clId="Web-{B96A3B73-CCC3-46BE-B932-164F3275706F}" dt="2023-09-25T09:21:39.216" v="11" actId="20577"/>
        <pc:sldMkLst>
          <pc:docMk/>
          <pc:sldMk cId="20319242" sldId="338"/>
        </pc:sldMkLst>
        <pc:spChg chg="mod">
          <ac:chgData name="Mohammed Faizan" userId="a4da9054cc82119c" providerId="Windows Live" clId="Web-{B96A3B73-CCC3-46BE-B932-164F3275706F}" dt="2023-09-25T09:21:39.216" v="11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B96A3B73-CCC3-46BE-B932-164F3275706F}" dt="2023-09-25T09:26:32.930" v="21" actId="1076"/>
        <pc:sldMkLst>
          <pc:docMk/>
          <pc:sldMk cId="3533008425" sldId="351"/>
        </pc:sldMkLst>
        <pc:spChg chg="mod">
          <ac:chgData name="Mohammed Faizan" userId="a4da9054cc82119c" providerId="Windows Live" clId="Web-{B96A3B73-CCC3-46BE-B932-164F3275706F}" dt="2023-09-25T09:21:00.965" v="5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B96A3B73-CCC3-46BE-B932-164F3275706F}" dt="2023-09-25T09:26:29.195" v="20"/>
          <ac:spMkLst>
            <pc:docMk/>
            <pc:sldMk cId="3533008425" sldId="351"/>
            <ac:spMk id="5" creationId="{155D5F57-5AC9-D7FB-6AAC-A9BD865EB7F4}"/>
          </ac:spMkLst>
        </pc:spChg>
        <pc:picChg chg="add mod ord">
          <ac:chgData name="Mohammed Faizan" userId="a4da9054cc82119c" providerId="Windows Live" clId="Web-{B96A3B73-CCC3-46BE-B932-164F3275706F}" dt="2023-09-25T09:26:32.930" v="21" actId="1076"/>
          <ac:picMkLst>
            <pc:docMk/>
            <pc:sldMk cId="3533008425" sldId="351"/>
            <ac:picMk id="6" creationId="{8B233567-8A8D-8CC5-D747-BD0F1656A8D7}"/>
          </ac:picMkLst>
        </pc:picChg>
        <pc:picChg chg="del">
          <ac:chgData name="Mohammed Faizan" userId="a4da9054cc82119c" providerId="Windows Live" clId="Web-{B96A3B73-CCC3-46BE-B932-164F3275706F}" dt="2023-09-25T09:19:57.510" v="1"/>
          <ac:picMkLst>
            <pc:docMk/>
            <pc:sldMk cId="3533008425" sldId="351"/>
            <ac:picMk id="9" creationId="{53483F99-162F-BD0E-B82C-1A05E07538BA}"/>
          </ac:picMkLst>
        </pc:picChg>
      </pc:sldChg>
      <pc:sldChg chg="addSp delSp modSp">
        <pc:chgData name="Mohammed Faizan" userId="a4da9054cc82119c" providerId="Windows Live" clId="Web-{B96A3B73-CCC3-46BE-B932-164F3275706F}" dt="2023-09-25T09:26:23.054" v="19" actId="1076"/>
        <pc:sldMkLst>
          <pc:docMk/>
          <pc:sldMk cId="467590933" sldId="355"/>
        </pc:sldMkLst>
        <pc:spChg chg="mod">
          <ac:chgData name="Mohammed Faizan" userId="a4da9054cc82119c" providerId="Windows Live" clId="Web-{B96A3B73-CCC3-46BE-B932-164F3275706F}" dt="2023-09-25T09:21:08.434" v="8" actId="20577"/>
          <ac:spMkLst>
            <pc:docMk/>
            <pc:sldMk cId="467590933" sldId="355"/>
            <ac:spMk id="4" creationId="{D7C1DCFE-43C9-31D0-C5D8-92AF6EDCDF4E}"/>
          </ac:spMkLst>
        </pc:spChg>
        <pc:picChg chg="del">
          <ac:chgData name="Mohammed Faizan" userId="a4da9054cc82119c" providerId="Windows Live" clId="Web-{B96A3B73-CCC3-46BE-B932-164F3275706F}" dt="2023-09-25T09:19:54.025" v="0"/>
          <ac:picMkLst>
            <pc:docMk/>
            <pc:sldMk cId="467590933" sldId="355"/>
            <ac:picMk id="5" creationId="{95E352C4-750E-FAFD-23FF-6482761D3E56}"/>
          </ac:picMkLst>
        </pc:picChg>
        <pc:picChg chg="add del mod">
          <ac:chgData name="Mohammed Faizan" userId="a4da9054cc82119c" providerId="Windows Live" clId="Web-{B96A3B73-CCC3-46BE-B932-164F3275706F}" dt="2023-09-25T09:25:37.303" v="16"/>
          <ac:picMkLst>
            <pc:docMk/>
            <pc:sldMk cId="467590933" sldId="355"/>
            <ac:picMk id="6" creationId="{EEC7E3B5-FCA5-C0BE-154A-67CCA50C0B9E}"/>
          </ac:picMkLst>
        </pc:picChg>
        <pc:picChg chg="add mod">
          <ac:chgData name="Mohammed Faizan" userId="a4da9054cc82119c" providerId="Windows Live" clId="Web-{B96A3B73-CCC3-46BE-B932-164F3275706F}" dt="2023-09-25T09:26:23.054" v="19" actId="1076"/>
          <ac:picMkLst>
            <pc:docMk/>
            <pc:sldMk cId="467590933" sldId="355"/>
            <ac:picMk id="7" creationId="{0FFDEEB8-A57C-F4DA-4CA7-9506D867028D}"/>
          </ac:picMkLst>
        </pc:picChg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DBA32566-9FC9-48FC-BC1A-21309DA3AD0F}"/>
    <pc:docChg chg="modSld">
      <pc:chgData name="Mohammed Faizan" userId="a4da9054cc82119c" providerId="Windows Live" clId="Web-{DBA32566-9FC9-48FC-BC1A-21309DA3AD0F}" dt="2023-09-25T12:44:16.155" v="63" actId="20577"/>
      <pc:docMkLst>
        <pc:docMk/>
      </pc:docMkLst>
      <pc:sldChg chg="modSp">
        <pc:chgData name="Mohammed Faizan" userId="a4da9054cc82119c" providerId="Windows Live" clId="Web-{DBA32566-9FC9-48FC-BC1A-21309DA3AD0F}" dt="2023-09-25T12:39:18.387" v="32" actId="20577"/>
        <pc:sldMkLst>
          <pc:docMk/>
          <pc:sldMk cId="3533008425" sldId="351"/>
        </pc:sldMkLst>
        <pc:spChg chg="mod">
          <ac:chgData name="Mohammed Faizan" userId="a4da9054cc82119c" providerId="Windows Live" clId="Web-{DBA32566-9FC9-48FC-BC1A-21309DA3AD0F}" dt="2023-09-25T12:39:18.387" v="32" actId="20577"/>
          <ac:spMkLst>
            <pc:docMk/>
            <pc:sldMk cId="3533008425" sldId="351"/>
            <ac:spMk id="3" creationId="{DB16B7C1-6F3A-22AC-AA69-C52E93EEE36C}"/>
          </ac:spMkLst>
        </pc:spChg>
      </pc:sldChg>
      <pc:sldChg chg="modSp">
        <pc:chgData name="Mohammed Faizan" userId="a4da9054cc82119c" providerId="Windows Live" clId="Web-{DBA32566-9FC9-48FC-BC1A-21309DA3AD0F}" dt="2023-09-25T12:44:16.155" v="63" actId="20577"/>
        <pc:sldMkLst>
          <pc:docMk/>
          <pc:sldMk cId="467590933" sldId="355"/>
        </pc:sldMkLst>
        <pc:spChg chg="mod">
          <ac:chgData name="Mohammed Faizan" userId="a4da9054cc82119c" providerId="Windows Live" clId="Web-{DBA32566-9FC9-48FC-BC1A-21309DA3AD0F}" dt="2023-09-25T12:44:16.155" v="63" actId="20577"/>
          <ac:spMkLst>
            <pc:docMk/>
            <pc:sldMk cId="467590933" sldId="355"/>
            <ac:spMk id="4" creationId="{D7C1DCFE-43C9-31D0-C5D8-92AF6EDCDF4E}"/>
          </ac:spMkLst>
        </pc:spChg>
      </pc:sldChg>
    </pc:docChg>
  </pc:docChgLst>
  <pc:docChgLst>
    <pc:chgData name="Mohammed Faizan" userId="a4da9054cc82119c" providerId="Windows Live" clId="Web-{60CC2144-FCBC-4A6B-877F-96F0725C9653}"/>
    <pc:docChg chg="modSld">
      <pc:chgData name="Mohammed Faizan" userId="a4da9054cc82119c" providerId="Windows Live" clId="Web-{60CC2144-FCBC-4A6B-877F-96F0725C9653}" dt="2023-09-16T21:14:08.876" v="49" actId="20577"/>
      <pc:docMkLst>
        <pc:docMk/>
      </pc:docMkLst>
      <pc:sldChg chg="modSp">
        <pc:chgData name="Mohammed Faizan" userId="a4da9054cc82119c" providerId="Windows Live" clId="Web-{60CC2144-FCBC-4A6B-877F-96F0725C9653}" dt="2023-09-16T21:14:08.876" v="49" actId="20577"/>
        <pc:sldMkLst>
          <pc:docMk/>
          <pc:sldMk cId="3367107135" sldId="358"/>
        </pc:sldMkLst>
        <pc:spChg chg="mod">
          <ac:chgData name="Mohammed Faizan" userId="a4da9054cc82119c" providerId="Windows Live" clId="Web-{60CC2144-FCBC-4A6B-877F-96F0725C9653}" dt="2023-09-16T21:13:38.219" v="41" actId="20577"/>
          <ac:spMkLst>
            <pc:docMk/>
            <pc:sldMk cId="3367107135" sldId="358"/>
            <ac:spMk id="3" creationId="{295B3526-A98D-8395-3678-0B0984ED5AF4}"/>
          </ac:spMkLst>
        </pc:spChg>
        <pc:spChg chg="mod">
          <ac:chgData name="Mohammed Faizan" userId="a4da9054cc82119c" providerId="Windows Live" clId="Web-{60CC2144-FCBC-4A6B-877F-96F0725C9653}" dt="2023-09-16T21:14:08.876" v="49" actId="20577"/>
          <ac:spMkLst>
            <pc:docMk/>
            <pc:sldMk cId="3367107135" sldId="358"/>
            <ac:spMk id="4" creationId="{4732995E-1B0C-37E5-BCD7-9B40DA4FDB0A}"/>
          </ac:spMkLst>
        </pc:sp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B04535F3-A168-4B60-96B2-3E0A19B391E5}"/>
    <pc:docChg chg="delSld modSld sldOrd">
      <pc:chgData name="Mohammed Faizan" userId="a4da9054cc82119c" providerId="Windows Live" clId="Web-{B04535F3-A168-4B60-96B2-3E0A19B391E5}" dt="2023-09-18T07:31:19.631" v="145" actId="20577"/>
      <pc:docMkLst>
        <pc:docMk/>
      </pc:docMkLst>
      <pc:sldChg chg="modSp">
        <pc:chgData name="Mohammed Faizan" userId="a4da9054cc82119c" providerId="Windows Live" clId="Web-{B04535F3-A168-4B60-96B2-3E0A19B391E5}" dt="2023-09-18T07:22:43.748" v="80" actId="20577"/>
        <pc:sldMkLst>
          <pc:docMk/>
          <pc:sldMk cId="20319242" sldId="338"/>
        </pc:sldMkLst>
        <pc:spChg chg="mod">
          <ac:chgData name="Mohammed Faizan" userId="a4da9054cc82119c" providerId="Windows Live" clId="Web-{B04535F3-A168-4B60-96B2-3E0A19B391E5}" dt="2023-09-18T07:22:43.748" v="80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B04535F3-A168-4B60-96B2-3E0A19B391E5}" dt="2023-09-18T07:31:19.631" v="145" actId="20577"/>
        <pc:sldMkLst>
          <pc:docMk/>
          <pc:sldMk cId="3533008425" sldId="351"/>
        </pc:sldMkLst>
        <pc:spChg chg="mod">
          <ac:chgData name="Mohammed Faizan" userId="a4da9054cc82119c" providerId="Windows Live" clId="Web-{B04535F3-A168-4B60-96B2-3E0A19B391E5}" dt="2023-09-18T07:31:19.631" v="145" actId="20577"/>
          <ac:spMkLst>
            <pc:docMk/>
            <pc:sldMk cId="3533008425" sldId="351"/>
            <ac:spMk id="3" creationId="{DB16B7C1-6F3A-22AC-AA69-C52E93EEE36C}"/>
          </ac:spMkLst>
        </pc:spChg>
        <pc:spChg chg="del">
          <ac:chgData name="Mohammed Faizan" userId="a4da9054cc82119c" providerId="Windows Live" clId="Web-{B04535F3-A168-4B60-96B2-3E0A19B391E5}" dt="2023-09-18T06:21:15.738" v="3"/>
          <ac:spMkLst>
            <pc:docMk/>
            <pc:sldMk cId="3533008425" sldId="351"/>
            <ac:spMk id="6" creationId="{4B4DE7B5-BE59-3402-7636-79333E80B0F2}"/>
          </ac:spMkLst>
        </pc:spChg>
        <pc:spChg chg="add del mod">
          <ac:chgData name="Mohammed Faizan" userId="a4da9054cc82119c" providerId="Windows Live" clId="Web-{B04535F3-A168-4B60-96B2-3E0A19B391E5}" dt="2023-09-18T06:21:58.334" v="10"/>
          <ac:spMkLst>
            <pc:docMk/>
            <pc:sldMk cId="3533008425" sldId="351"/>
            <ac:spMk id="7" creationId="{6C6CCF30-AB7F-9918-4EF9-EED14F363228}"/>
          </ac:spMkLst>
        </pc:spChg>
        <pc:picChg chg="add del mod ord">
          <ac:chgData name="Mohammed Faizan" userId="a4da9054cc82119c" providerId="Windows Live" clId="Web-{B04535F3-A168-4B60-96B2-3E0A19B391E5}" dt="2023-09-18T06:21:24.879" v="9"/>
          <ac:picMkLst>
            <pc:docMk/>
            <pc:sldMk cId="3533008425" sldId="351"/>
            <ac:picMk id="4" creationId="{00AC8764-C0E2-7B41-2DB5-8FC0244B7F8D}"/>
          </ac:picMkLst>
        </pc:picChg>
        <pc:picChg chg="del">
          <ac:chgData name="Mohammed Faizan" userId="a4da9054cc82119c" providerId="Windows Live" clId="Web-{B04535F3-A168-4B60-96B2-3E0A19B391E5}" dt="2023-09-18T06:21:11.004" v="2"/>
          <ac:picMkLst>
            <pc:docMk/>
            <pc:sldMk cId="3533008425" sldId="351"/>
            <ac:picMk id="8" creationId="{DBD8F7B6-F400-3014-1464-4BC0CBC0A298}"/>
          </ac:picMkLst>
        </pc:picChg>
        <pc:picChg chg="add mod ord">
          <ac:chgData name="Mohammed Faizan" userId="a4da9054cc82119c" providerId="Windows Live" clId="Web-{B04535F3-A168-4B60-96B2-3E0A19B391E5}" dt="2023-09-18T06:22:24.898" v="16"/>
          <ac:picMkLst>
            <pc:docMk/>
            <pc:sldMk cId="3533008425" sldId="351"/>
            <ac:picMk id="9" creationId="{53483F99-162F-BD0E-B82C-1A05E07538BA}"/>
          </ac:picMkLst>
        </pc:picChg>
      </pc:sldChg>
      <pc:sldChg chg="addSp delSp modSp">
        <pc:chgData name="Mohammed Faizan" userId="a4da9054cc82119c" providerId="Windows Live" clId="Web-{B04535F3-A168-4B60-96B2-3E0A19B391E5}" dt="2023-09-18T07:30:38.784" v="142" actId="20577"/>
        <pc:sldMkLst>
          <pc:docMk/>
          <pc:sldMk cId="467590933" sldId="355"/>
        </pc:sldMkLst>
        <pc:spChg chg="mod">
          <ac:chgData name="Mohammed Faizan" userId="a4da9054cc82119c" providerId="Windows Live" clId="Web-{B04535F3-A168-4B60-96B2-3E0A19B391E5}" dt="2023-09-18T07:17:20.770" v="22" actId="20577"/>
          <ac:spMkLst>
            <pc:docMk/>
            <pc:sldMk cId="467590933" sldId="355"/>
            <ac:spMk id="3" creationId="{DC762C40-79F8-2F0F-FEC1-D07A50B37A4D}"/>
          </ac:spMkLst>
        </pc:spChg>
        <pc:spChg chg="add mod">
          <ac:chgData name="Mohammed Faizan" userId="a4da9054cc82119c" providerId="Windows Live" clId="Web-{B04535F3-A168-4B60-96B2-3E0A19B391E5}" dt="2023-09-18T07:30:38.784" v="142" actId="20577"/>
          <ac:spMkLst>
            <pc:docMk/>
            <pc:sldMk cId="467590933" sldId="355"/>
            <ac:spMk id="4" creationId="{D7C1DCFE-43C9-31D0-C5D8-92AF6EDCDF4E}"/>
          </ac:spMkLst>
        </pc:spChg>
        <pc:picChg chg="add mod">
          <ac:chgData name="Mohammed Faizan" userId="a4da9054cc82119c" providerId="Windows Live" clId="Web-{B04535F3-A168-4B60-96B2-3E0A19B391E5}" dt="2023-09-18T06:22:57.603" v="19" actId="1076"/>
          <ac:picMkLst>
            <pc:docMk/>
            <pc:sldMk cId="467590933" sldId="355"/>
            <ac:picMk id="5" creationId="{95E352C4-750E-FAFD-23FF-6482761D3E56}"/>
          </ac:picMkLst>
        </pc:picChg>
        <pc:picChg chg="del">
          <ac:chgData name="Mohammed Faizan" userId="a4da9054cc82119c" providerId="Windows Live" clId="Web-{B04535F3-A168-4B60-96B2-3E0A19B391E5}" dt="2023-09-18T06:22:44.837" v="17"/>
          <ac:picMkLst>
            <pc:docMk/>
            <pc:sldMk cId="467590933" sldId="355"/>
            <ac:picMk id="6" creationId="{62EE81EB-3967-5251-D665-93BB59D0639C}"/>
          </ac:picMkLst>
        </pc:picChg>
      </pc:sldChg>
      <pc:sldChg chg="del">
        <pc:chgData name="Mohammed Faizan" userId="a4da9054cc82119c" providerId="Windows Live" clId="Web-{B04535F3-A168-4B60-96B2-3E0A19B391E5}" dt="2023-09-18T06:14:37.186" v="1"/>
        <pc:sldMkLst>
          <pc:docMk/>
          <pc:sldMk cId="3380208432" sldId="356"/>
        </pc:sldMkLst>
      </pc:sldChg>
      <pc:sldChg chg="del">
        <pc:chgData name="Mohammed Faizan" userId="a4da9054cc82119c" providerId="Windows Live" clId="Web-{B04535F3-A168-4B60-96B2-3E0A19B391E5}" dt="2023-09-18T06:14:34.358" v="0"/>
        <pc:sldMkLst>
          <pc:docMk/>
          <pc:sldMk cId="2690542960" sldId="357"/>
        </pc:sldMkLst>
      </pc:sldChg>
      <pc:sldChg chg="modSp ord">
        <pc:chgData name="Mohammed Faizan" userId="a4da9054cc82119c" providerId="Windows Live" clId="Web-{B04535F3-A168-4B60-96B2-3E0A19B391E5}" dt="2023-09-18T07:21:40.430" v="79" actId="20577"/>
        <pc:sldMkLst>
          <pc:docMk/>
          <pc:sldMk cId="3367107135" sldId="358"/>
        </pc:sldMkLst>
        <pc:spChg chg="mod">
          <ac:chgData name="Mohammed Faizan" userId="a4da9054cc82119c" providerId="Windows Live" clId="Web-{B04535F3-A168-4B60-96B2-3E0A19B391E5}" dt="2023-09-18T07:21:40.430" v="79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ord">
        <pc:chgData name="Mohammed Faizan" userId="a4da9054cc82119c" providerId="Windows Live" clId="Web-{B04535F3-A168-4B60-96B2-3E0A19B391E5}" dt="2023-09-18T06:27:22.070" v="20"/>
        <pc:sldMkLst>
          <pc:docMk/>
          <pc:sldMk cId="466105044" sldId="359"/>
        </pc:sldMkLst>
      </pc:sldChg>
    </pc:docChg>
  </pc:docChgLst>
  <pc:docChgLst>
    <pc:chgData name="Mohammed Faizan" userId="a4da9054cc82119c" providerId="Windows Live" clId="Web-{66715B65-9247-4A53-8CA6-43B8D978EEE3}"/>
    <pc:docChg chg="addSld delSld modSld sldOrd">
      <pc:chgData name="Mohammed Faizan" userId="a4da9054cc82119c" providerId="Windows Live" clId="Web-{66715B65-9247-4A53-8CA6-43B8D978EEE3}" dt="2023-08-27T21:07:47.541" v="839"/>
      <pc:docMkLst>
        <pc:docMk/>
      </pc:docMkLst>
      <pc:sldChg chg="del">
        <pc:chgData name="Mohammed Faizan" userId="a4da9054cc82119c" providerId="Windows Live" clId="Web-{66715B65-9247-4A53-8CA6-43B8D978EEE3}" dt="2023-08-27T17:47:30.479" v="0"/>
        <pc:sldMkLst>
          <pc:docMk/>
          <pc:sldMk cId="3735034485" sldId="330"/>
        </pc:sldMkLst>
      </pc:sldChg>
      <pc:sldChg chg="ord">
        <pc:chgData name="Mohammed Faizan" userId="a4da9054cc82119c" providerId="Windows Live" clId="Web-{66715B65-9247-4A53-8CA6-43B8D978EEE3}" dt="2023-08-27T19:52:18.493" v="45"/>
        <pc:sldMkLst>
          <pc:docMk/>
          <pc:sldMk cId="3196883390" sldId="333"/>
        </pc:sldMkLst>
      </pc:sldChg>
      <pc:sldChg chg="modSp">
        <pc:chgData name="Mohammed Faizan" userId="a4da9054cc82119c" providerId="Windows Live" clId="Web-{66715B65-9247-4A53-8CA6-43B8D978EEE3}" dt="2023-08-27T17:55:51.026" v="10" actId="20577"/>
        <pc:sldMkLst>
          <pc:docMk/>
          <pc:sldMk cId="20319242" sldId="338"/>
        </pc:sldMkLst>
        <pc:spChg chg="mod">
          <ac:chgData name="Mohammed Faizan" userId="a4da9054cc82119c" providerId="Windows Live" clId="Web-{66715B65-9247-4A53-8CA6-43B8D978EEE3}" dt="2023-08-27T17:55:51.026" v="10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66715B65-9247-4A53-8CA6-43B8D978EEE3}" dt="2023-08-27T17:54:30.227" v="9" actId="20577"/>
          <ac:spMkLst>
            <pc:docMk/>
            <pc:sldMk cId="20319242" sldId="338"/>
            <ac:spMk id="7" creationId="{00000000-0000-0000-0000-000000000000}"/>
          </ac:spMkLst>
        </pc:spChg>
      </pc:sldChg>
      <pc:sldChg chg="addSp delSp modSp ord">
        <pc:chgData name="Mohammed Faizan" userId="a4da9054cc82119c" providerId="Windows Live" clId="Web-{66715B65-9247-4A53-8CA6-43B8D978EEE3}" dt="2023-08-27T20:00:59.287" v="104"/>
        <pc:sldMkLst>
          <pc:docMk/>
          <pc:sldMk cId="3533008425" sldId="351"/>
        </pc:sldMkLst>
        <pc:spChg chg="add del mod">
          <ac:chgData name="Mohammed Faizan" userId="a4da9054cc82119c" providerId="Windows Live" clId="Web-{66715B65-9247-4A53-8CA6-43B8D978EEE3}" dt="2023-08-27T19:44:23.653" v="12"/>
          <ac:spMkLst>
            <pc:docMk/>
            <pc:sldMk cId="3533008425" sldId="351"/>
            <ac:spMk id="5" creationId="{CAB8E8F2-182D-3C79-0B6F-638B4DECC428}"/>
          </ac:spMkLst>
        </pc:spChg>
        <pc:spChg chg="add del mod">
          <ac:chgData name="Mohammed Faizan" userId="a4da9054cc82119c" providerId="Windows Live" clId="Web-{66715B65-9247-4A53-8CA6-43B8D978EEE3}" dt="2023-08-27T19:44:34.840" v="14"/>
          <ac:spMkLst>
            <pc:docMk/>
            <pc:sldMk cId="3533008425" sldId="351"/>
            <ac:spMk id="8" creationId="{A44087F5-2E0F-6C06-DF56-A9C36F33B4BE}"/>
          </ac:spMkLst>
        </pc:spChg>
        <pc:spChg chg="add del mod">
          <ac:chgData name="Mohammed Faizan" userId="a4da9054cc82119c" providerId="Windows Live" clId="Web-{66715B65-9247-4A53-8CA6-43B8D978EEE3}" dt="2023-08-27T19:45:10.485" v="19"/>
          <ac:spMkLst>
            <pc:docMk/>
            <pc:sldMk cId="3533008425" sldId="351"/>
            <ac:spMk id="11" creationId="{E823CF7B-8648-5C60-89B7-0A13A3DC07E8}"/>
          </ac:spMkLst>
        </pc:spChg>
        <pc:spChg chg="add del mod">
          <ac:chgData name="Mohammed Faizan" userId="a4da9054cc82119c" providerId="Windows Live" clId="Web-{66715B65-9247-4A53-8CA6-43B8D978EEE3}" dt="2023-08-27T19:45:36.110" v="24"/>
          <ac:spMkLst>
            <pc:docMk/>
            <pc:sldMk cId="3533008425" sldId="351"/>
            <ac:spMk id="14" creationId="{89AFD707-3121-5C06-D75F-3799E5164BCD}"/>
          </ac:spMkLst>
        </pc:spChg>
        <pc:spChg chg="add del mod">
          <ac:chgData name="Mohammed Faizan" userId="a4da9054cc82119c" providerId="Windows Live" clId="Web-{66715B65-9247-4A53-8CA6-43B8D978EEE3}" dt="2023-08-27T19:46:12.908" v="28"/>
          <ac:spMkLst>
            <pc:docMk/>
            <pc:sldMk cId="3533008425" sldId="351"/>
            <ac:spMk id="17" creationId="{20848C54-578A-F37F-C21E-B11C0BCFC075}"/>
          </ac:spMkLst>
        </pc:spChg>
        <pc:spChg chg="add del mod">
          <ac:chgData name="Mohammed Faizan" userId="a4da9054cc82119c" providerId="Windows Live" clId="Web-{66715B65-9247-4A53-8CA6-43B8D978EEE3}" dt="2023-08-27T19:46:22.221" v="30"/>
          <ac:spMkLst>
            <pc:docMk/>
            <pc:sldMk cId="3533008425" sldId="351"/>
            <ac:spMk id="20" creationId="{C1E46DA8-E037-3DDC-A570-81CD443A465E}"/>
          </ac:spMkLst>
        </pc:spChg>
        <pc:spChg chg="add del mod">
          <ac:chgData name="Mohammed Faizan" userId="a4da9054cc82119c" providerId="Windows Live" clId="Web-{66715B65-9247-4A53-8CA6-43B8D978EEE3}" dt="2023-08-27T19:46:41.924" v="32"/>
          <ac:spMkLst>
            <pc:docMk/>
            <pc:sldMk cId="3533008425" sldId="351"/>
            <ac:spMk id="23" creationId="{884BD538-2CB8-9BD9-3B88-18B9647C52BE}"/>
          </ac:spMkLst>
        </pc:spChg>
        <pc:spChg chg="add del mod">
          <ac:chgData name="Mohammed Faizan" userId="a4da9054cc82119c" providerId="Windows Live" clId="Web-{66715B65-9247-4A53-8CA6-43B8D978EEE3}" dt="2023-08-27T19:49:14.990" v="35"/>
          <ac:spMkLst>
            <pc:docMk/>
            <pc:sldMk cId="3533008425" sldId="351"/>
            <ac:spMk id="26" creationId="{59CAF88A-79A2-3E60-F178-EE27600DDB1C}"/>
          </ac:spMkLst>
        </pc:spChg>
        <pc:spChg chg="add del mod">
          <ac:chgData name="Mohammed Faizan" userId="a4da9054cc82119c" providerId="Windows Live" clId="Web-{66715B65-9247-4A53-8CA6-43B8D978EEE3}" dt="2023-08-27T19:50:13.663" v="39"/>
          <ac:spMkLst>
            <pc:docMk/>
            <pc:sldMk cId="3533008425" sldId="351"/>
            <ac:spMk id="29" creationId="{13B77130-879D-E76E-0D0E-E1033FF2A5AF}"/>
          </ac:spMkLst>
        </pc:spChg>
        <pc:spChg chg="add del mod">
          <ac:chgData name="Mohammed Faizan" userId="a4da9054cc82119c" providerId="Windows Live" clId="Web-{66715B65-9247-4A53-8CA6-43B8D978EEE3}" dt="2023-08-27T19:51:07.679" v="43"/>
          <ac:spMkLst>
            <pc:docMk/>
            <pc:sldMk cId="3533008425" sldId="351"/>
            <ac:spMk id="32" creationId="{BC544914-7452-16B9-B545-E6EBDEA87938}"/>
          </ac:spMkLst>
        </pc:spChg>
        <pc:picChg chg="del">
          <ac:chgData name="Mohammed Faizan" userId="a4da9054cc82119c" providerId="Windows Live" clId="Web-{66715B65-9247-4A53-8CA6-43B8D978EEE3}" dt="2023-08-27T19:44:18.481" v="11"/>
          <ac:picMkLst>
            <pc:docMk/>
            <pc:sldMk cId="3533008425" sldId="351"/>
            <ac:picMk id="4" creationId="{BBC37921-7914-BA39-21FA-59194B6D25C5}"/>
          </ac:picMkLst>
        </pc:picChg>
        <pc:picChg chg="add del mod ord">
          <ac:chgData name="Mohammed Faizan" userId="a4da9054cc82119c" providerId="Windows Live" clId="Web-{66715B65-9247-4A53-8CA6-43B8D978EEE3}" dt="2023-08-27T19:44:30.153" v="13"/>
          <ac:picMkLst>
            <pc:docMk/>
            <pc:sldMk cId="3533008425" sldId="351"/>
            <ac:picMk id="6" creationId="{A1CFC2FF-C113-8E0D-1933-BA7A8D74EA1C}"/>
          </ac:picMkLst>
        </pc:picChg>
        <pc:picChg chg="add del mod ord">
          <ac:chgData name="Mohammed Faizan" userId="a4da9054cc82119c" providerId="Windows Live" clId="Web-{66715B65-9247-4A53-8CA6-43B8D978EEE3}" dt="2023-08-27T19:45:05.250" v="18"/>
          <ac:picMkLst>
            <pc:docMk/>
            <pc:sldMk cId="3533008425" sldId="351"/>
            <ac:picMk id="9" creationId="{3C51B122-0074-A68D-BBB3-10446BCFEACB}"/>
          </ac:picMkLst>
        </pc:picChg>
        <pc:picChg chg="add del mod ord">
          <ac:chgData name="Mohammed Faizan" userId="a4da9054cc82119c" providerId="Windows Live" clId="Web-{66715B65-9247-4A53-8CA6-43B8D978EEE3}" dt="2023-08-27T19:45:26.266" v="23"/>
          <ac:picMkLst>
            <pc:docMk/>
            <pc:sldMk cId="3533008425" sldId="351"/>
            <ac:picMk id="12" creationId="{954E2311-F3C3-E658-A0A1-AD74BC2C736D}"/>
          </ac:picMkLst>
        </pc:picChg>
        <pc:picChg chg="add del mod ord">
          <ac:chgData name="Mohammed Faizan" userId="a4da9054cc82119c" providerId="Windows Live" clId="Web-{66715B65-9247-4A53-8CA6-43B8D978EEE3}" dt="2023-08-27T19:45:54.439" v="27"/>
          <ac:picMkLst>
            <pc:docMk/>
            <pc:sldMk cId="3533008425" sldId="351"/>
            <ac:picMk id="15" creationId="{5826F65F-B97C-968F-1BF0-E85B8A337C34}"/>
          </ac:picMkLst>
        </pc:picChg>
        <pc:picChg chg="add del mod ord">
          <ac:chgData name="Mohammed Faizan" userId="a4da9054cc82119c" providerId="Windows Live" clId="Web-{66715B65-9247-4A53-8CA6-43B8D978EEE3}" dt="2023-08-27T19:46:14.564" v="29"/>
          <ac:picMkLst>
            <pc:docMk/>
            <pc:sldMk cId="3533008425" sldId="351"/>
            <ac:picMk id="18" creationId="{65CD6757-5119-4FA4-D9BD-87F39F6C9CCB}"/>
          </ac:picMkLst>
        </pc:picChg>
        <pc:picChg chg="add del mod ord">
          <ac:chgData name="Mohammed Faizan" userId="a4da9054cc82119c" providerId="Windows Live" clId="Web-{66715B65-9247-4A53-8CA6-43B8D978EEE3}" dt="2023-08-27T19:46:25.268" v="31"/>
          <ac:picMkLst>
            <pc:docMk/>
            <pc:sldMk cId="3533008425" sldId="351"/>
            <ac:picMk id="21" creationId="{67252A15-09E8-6285-9BC7-54778A0B020C}"/>
          </ac:picMkLst>
        </pc:picChg>
        <pc:picChg chg="add del mod ord">
          <ac:chgData name="Mohammed Faizan" userId="a4da9054cc82119c" providerId="Windows Live" clId="Web-{66715B65-9247-4A53-8CA6-43B8D978EEE3}" dt="2023-08-27T19:49:09.677" v="34"/>
          <ac:picMkLst>
            <pc:docMk/>
            <pc:sldMk cId="3533008425" sldId="351"/>
            <ac:picMk id="24" creationId="{9C582666-41F9-B4ED-1AD0-72B53B083B7E}"/>
          </ac:picMkLst>
        </pc:picChg>
        <pc:picChg chg="add del mod ord">
          <ac:chgData name="Mohammed Faizan" userId="a4da9054cc82119c" providerId="Windows Live" clId="Web-{66715B65-9247-4A53-8CA6-43B8D978EEE3}" dt="2023-08-27T19:50:07.397" v="38"/>
          <ac:picMkLst>
            <pc:docMk/>
            <pc:sldMk cId="3533008425" sldId="351"/>
            <ac:picMk id="27" creationId="{61B17D48-7C0F-7D44-9637-FF5BFD05035B}"/>
          </ac:picMkLst>
        </pc:picChg>
        <pc:picChg chg="add del mod ord">
          <ac:chgData name="Mohammed Faizan" userId="a4da9054cc82119c" providerId="Windows Live" clId="Web-{66715B65-9247-4A53-8CA6-43B8D978EEE3}" dt="2023-08-27T19:50:45.741" v="42"/>
          <ac:picMkLst>
            <pc:docMk/>
            <pc:sldMk cId="3533008425" sldId="351"/>
            <ac:picMk id="30" creationId="{81BFBFD1-89A4-0FF8-B566-812069B4EF0E}"/>
          </ac:picMkLst>
        </pc:picChg>
        <pc:picChg chg="add mod ord">
          <ac:chgData name="Mohammed Faizan" userId="a4da9054cc82119c" providerId="Windows Live" clId="Web-{66715B65-9247-4A53-8CA6-43B8D978EEE3}" dt="2023-08-27T19:56:23.951" v="88" actId="14100"/>
          <ac:picMkLst>
            <pc:docMk/>
            <pc:sldMk cId="3533008425" sldId="351"/>
            <ac:picMk id="33" creationId="{BCDECD6C-3F47-1CA6-D8B2-B70B937628BA}"/>
          </ac:picMkLst>
        </pc:picChg>
      </pc:sldChg>
      <pc:sldChg chg="modSp ord">
        <pc:chgData name="Mohammed Faizan" userId="a4da9054cc82119c" providerId="Windows Live" clId="Web-{66715B65-9247-4A53-8CA6-43B8D978EEE3}" dt="2023-08-27T20:55:01.258" v="696" actId="20577"/>
        <pc:sldMkLst>
          <pc:docMk/>
          <pc:sldMk cId="563872404" sldId="352"/>
        </pc:sldMkLst>
        <pc:spChg chg="mod">
          <ac:chgData name="Mohammed Faizan" userId="a4da9054cc82119c" providerId="Windows Live" clId="Web-{66715B65-9247-4A53-8CA6-43B8D978EEE3}" dt="2023-08-27T19:52:54.510" v="58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0:55:01.258" v="696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ord">
        <pc:chgData name="Mohammed Faizan" userId="a4da9054cc82119c" providerId="Windows Live" clId="Web-{66715B65-9247-4A53-8CA6-43B8D978EEE3}" dt="2023-08-27T21:07:03.509" v="838" actId="20577"/>
        <pc:sldMkLst>
          <pc:docMk/>
          <pc:sldMk cId="1944348751" sldId="353"/>
        </pc:sldMkLst>
        <pc:spChg chg="mod">
          <ac:chgData name="Mohammed Faizan" userId="a4da9054cc82119c" providerId="Windows Live" clId="Web-{66715B65-9247-4A53-8CA6-43B8D978EEE3}" dt="2023-08-27T20:48:06.204" v="629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66715B65-9247-4A53-8CA6-43B8D978EEE3}" dt="2023-08-27T21:07:03.509" v="838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addSp modSp del ord">
        <pc:chgData name="Mohammed Faizan" userId="a4da9054cc82119c" providerId="Windows Live" clId="Web-{66715B65-9247-4A53-8CA6-43B8D978EEE3}" dt="2023-08-27T20:56:34.682" v="709"/>
        <pc:sldMkLst>
          <pc:docMk/>
          <pc:sldMk cId="2706623659" sldId="354"/>
        </pc:sldMkLst>
        <pc:spChg chg="mod">
          <ac:chgData name="Mohammed Faizan" userId="a4da9054cc82119c" providerId="Windows Live" clId="Web-{66715B65-9247-4A53-8CA6-43B8D978EEE3}" dt="2023-08-27T20:56:15.244" v="705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66715B65-9247-4A53-8CA6-43B8D978EEE3}" dt="2023-08-27T20:52:13.536" v="676" actId="20577"/>
          <ac:spMkLst>
            <pc:docMk/>
            <pc:sldMk cId="2706623659" sldId="354"/>
            <ac:spMk id="3" creationId="{41281FBA-ACEE-0D5B-591F-C2E86DCBB3BF}"/>
          </ac:spMkLst>
        </pc:spChg>
        <pc:spChg chg="add mod">
          <ac:chgData name="Mohammed Faizan" userId="a4da9054cc82119c" providerId="Windows Live" clId="Web-{66715B65-9247-4A53-8CA6-43B8D978EEE3}" dt="2023-08-27T20:56:00.760" v="702" actId="20577"/>
          <ac:spMkLst>
            <pc:docMk/>
            <pc:sldMk cId="2706623659" sldId="354"/>
            <ac:spMk id="4" creationId="{588DC205-8A34-E8D6-EF0F-1130CE0D100F}"/>
          </ac:spMkLst>
        </pc:spChg>
      </pc:sldChg>
      <pc:sldChg chg="addSp modSp add ord replId">
        <pc:chgData name="Mohammed Faizan" userId="a4da9054cc82119c" providerId="Windows Live" clId="Web-{66715B65-9247-4A53-8CA6-43B8D978EEE3}" dt="2023-08-27T21:01:13.250" v="753" actId="20577"/>
        <pc:sldMkLst>
          <pc:docMk/>
          <pc:sldMk cId="467590933" sldId="355"/>
        </pc:sldMkLst>
        <pc:spChg chg="mod">
          <ac:chgData name="Mohammed Faizan" userId="a4da9054cc82119c" providerId="Windows Live" clId="Web-{66715B65-9247-4A53-8CA6-43B8D978EEE3}" dt="2023-08-27T20:56:30.073" v="70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1:01:13.250" v="753" actId="20577"/>
          <ac:spMkLst>
            <pc:docMk/>
            <pc:sldMk cId="467590933" sldId="355"/>
            <ac:spMk id="3" creationId="{DC762C40-79F8-2F0F-FEC1-D07A50B37A4D}"/>
          </ac:spMkLst>
        </pc:spChg>
        <pc:picChg chg="add mod modCrop">
          <ac:chgData name="Mohammed Faizan" userId="a4da9054cc82119c" providerId="Windows Live" clId="Web-{66715B65-9247-4A53-8CA6-43B8D978EEE3}" dt="2023-08-27T21:00:40.765" v="748" actId="1076"/>
          <ac:picMkLst>
            <pc:docMk/>
            <pc:sldMk cId="467590933" sldId="355"/>
            <ac:picMk id="5" creationId="{8DFD05A8-C9DA-C925-E940-61F222AFC252}"/>
          </ac:picMkLst>
        </pc:picChg>
      </pc:sldChg>
      <pc:sldChg chg="modSp new del">
        <pc:chgData name="Mohammed Faizan" userId="a4da9054cc82119c" providerId="Windows Live" clId="Web-{66715B65-9247-4A53-8CA6-43B8D978EEE3}" dt="2023-08-27T20:50:37.378" v="671"/>
        <pc:sldMkLst>
          <pc:docMk/>
          <pc:sldMk cId="3571497926" sldId="355"/>
        </pc:sldMkLst>
        <pc:spChg chg="mod">
          <ac:chgData name="Mohammed Faizan" userId="a4da9054cc82119c" providerId="Windows Live" clId="Web-{66715B65-9247-4A53-8CA6-43B8D978EEE3}" dt="2023-08-27T20:50:34.128" v="670" actId="20577"/>
          <ac:spMkLst>
            <pc:docMk/>
            <pc:sldMk cId="3571497926" sldId="355"/>
            <ac:spMk id="2" creationId="{15B7E27B-9D01-1337-C46E-A789F74E2D1E}"/>
          </ac:spMkLst>
        </pc:spChg>
      </pc:sldChg>
      <pc:sldChg chg="add del ord replId">
        <pc:chgData name="Mohammed Faizan" userId="a4da9054cc82119c" providerId="Windows Live" clId="Web-{66715B65-9247-4A53-8CA6-43B8D978EEE3}" dt="2023-08-27T21:07:47.541" v="839"/>
        <pc:sldMkLst>
          <pc:docMk/>
          <pc:sldMk cId="2409809543" sldId="356"/>
        </pc:sldMkLst>
      </pc:sldChg>
    </pc:docChg>
  </pc:docChgLst>
  <pc:docChgLst>
    <pc:chgData name="Mohammed Faizan" userId="a4da9054cc82119c" providerId="Windows Live" clId="Web-{6C243124-1EB7-441D-8A3B-7A6B78874D29}"/>
    <pc:docChg chg="addSld delSld modSld sldOrd">
      <pc:chgData name="Mohammed Faizan" userId="a4da9054cc82119c" providerId="Windows Live" clId="Web-{6C243124-1EB7-441D-8A3B-7A6B78874D29}" dt="2023-09-04T08:45:09.310" v="361" actId="14100"/>
      <pc:docMkLst>
        <pc:docMk/>
      </pc:docMkLst>
      <pc:sldChg chg="ord">
        <pc:chgData name="Mohammed Faizan" userId="a4da9054cc82119c" providerId="Windows Live" clId="Web-{6C243124-1EB7-441D-8A3B-7A6B78874D29}" dt="2023-09-04T05:38:12.682" v="149"/>
        <pc:sldMkLst>
          <pc:docMk/>
          <pc:sldMk cId="3196883390" sldId="333"/>
        </pc:sldMkLst>
      </pc:sldChg>
      <pc:sldChg chg="modSp">
        <pc:chgData name="Mohammed Faizan" userId="a4da9054cc82119c" providerId="Windows Live" clId="Web-{6C243124-1EB7-441D-8A3B-7A6B78874D29}" dt="2023-09-04T08:34:10.139" v="277" actId="20577"/>
        <pc:sldMkLst>
          <pc:docMk/>
          <pc:sldMk cId="20319242" sldId="338"/>
        </pc:sldMkLst>
        <pc:spChg chg="mod">
          <ac:chgData name="Mohammed Faizan" userId="a4da9054cc82119c" providerId="Windows Live" clId="Web-{6C243124-1EB7-441D-8A3B-7A6B78874D29}" dt="2023-09-04T08:34:10.139" v="277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6C243124-1EB7-441D-8A3B-7A6B78874D29}" dt="2023-09-04T08:45:09.310" v="361" actId="14100"/>
        <pc:sldMkLst>
          <pc:docMk/>
          <pc:sldMk cId="3533008425" sldId="351"/>
        </pc:sldMkLst>
        <pc:spChg chg="mod">
          <ac:chgData name="Mohammed Faizan" userId="a4da9054cc82119c" providerId="Windows Live" clId="Web-{6C243124-1EB7-441D-8A3B-7A6B78874D29}" dt="2023-09-04T08:19:32.777" v="183" actId="20577"/>
          <ac:spMkLst>
            <pc:docMk/>
            <pc:sldMk cId="3533008425" sldId="351"/>
            <ac:spMk id="2" creationId="{987F253B-8E01-DDF4-5F20-A6F9E56E6F58}"/>
          </ac:spMkLst>
        </pc:spChg>
        <pc:spChg chg="add mod">
          <ac:chgData name="Mohammed Faizan" userId="a4da9054cc82119c" providerId="Windows Live" clId="Web-{6C243124-1EB7-441D-8A3B-7A6B78874D29}" dt="2023-09-04T08:37:41.019" v="33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6C243124-1EB7-441D-8A3B-7A6B78874D29}" dt="2023-09-04T04:34:58.991" v="1"/>
          <ac:spMkLst>
            <pc:docMk/>
            <pc:sldMk cId="3533008425" sldId="351"/>
            <ac:spMk id="4" creationId="{26DC3BA4-B6A8-24B1-0C8C-360457C2398A}"/>
          </ac:spMkLst>
        </pc:spChg>
        <pc:picChg chg="add mod ord">
          <ac:chgData name="Mohammed Faizan" userId="a4da9054cc82119c" providerId="Windows Live" clId="Web-{6C243124-1EB7-441D-8A3B-7A6B78874D29}" dt="2023-09-04T08:45:09.310" v="361" actId="14100"/>
          <ac:picMkLst>
            <pc:docMk/>
            <pc:sldMk cId="3533008425" sldId="351"/>
            <ac:picMk id="5" creationId="{A584AA5E-7340-C514-BFCC-59E3D017436F}"/>
          </ac:picMkLst>
        </pc:picChg>
        <pc:picChg chg="del">
          <ac:chgData name="Mohammed Faizan" userId="a4da9054cc82119c" providerId="Windows Live" clId="Web-{6C243124-1EB7-441D-8A3B-7A6B78874D29}" dt="2023-09-04T04:30:25.579" v="0"/>
          <ac:picMkLst>
            <pc:docMk/>
            <pc:sldMk cId="3533008425" sldId="351"/>
            <ac:picMk id="33" creationId="{BCDECD6C-3F47-1CA6-D8B2-B70B937628BA}"/>
          </ac:picMkLst>
        </pc:picChg>
      </pc:sldChg>
      <pc:sldChg chg="del ord">
        <pc:chgData name="Mohammed Faizan" userId="a4da9054cc82119c" providerId="Windows Live" clId="Web-{6C243124-1EB7-441D-8A3B-7A6B78874D29}" dt="2023-09-04T05:38:37.808" v="150"/>
        <pc:sldMkLst>
          <pc:docMk/>
          <pc:sldMk cId="563872404" sldId="352"/>
        </pc:sldMkLst>
      </pc:sldChg>
      <pc:sldChg chg="del">
        <pc:chgData name="Mohammed Faizan" userId="a4da9054cc82119c" providerId="Windows Live" clId="Web-{6C243124-1EB7-441D-8A3B-7A6B78874D29}" dt="2023-09-04T05:15:35.489" v="12"/>
        <pc:sldMkLst>
          <pc:docMk/>
          <pc:sldMk cId="1944348751" sldId="353"/>
        </pc:sldMkLst>
      </pc:sldChg>
      <pc:sldChg chg="modSp ord">
        <pc:chgData name="Mohammed Faizan" userId="a4da9054cc82119c" providerId="Windows Live" clId="Web-{6C243124-1EB7-441D-8A3B-7A6B78874D29}" dt="2023-09-04T08:44:58.669" v="360" actId="20577"/>
        <pc:sldMkLst>
          <pc:docMk/>
          <pc:sldMk cId="467590933" sldId="355"/>
        </pc:sldMkLst>
        <pc:spChg chg="mod">
          <ac:chgData name="Mohammed Faizan" userId="a4da9054cc82119c" providerId="Windows Live" clId="Web-{6C243124-1EB7-441D-8A3B-7A6B78874D29}" dt="2023-09-04T05:16:12.115" v="1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C243124-1EB7-441D-8A3B-7A6B78874D29}" dt="2023-09-04T08:44:58.669" v="360" actId="20577"/>
          <ac:spMkLst>
            <pc:docMk/>
            <pc:sldMk cId="467590933" sldId="355"/>
            <ac:spMk id="3" creationId="{DC762C40-79F8-2F0F-FEC1-D07A50B37A4D}"/>
          </ac:spMkLst>
        </pc:spChg>
      </pc:sldChg>
      <pc:sldChg chg="addSp delSp modSp new">
        <pc:chgData name="Mohammed Faizan" userId="a4da9054cc82119c" providerId="Windows Live" clId="Web-{6C243124-1EB7-441D-8A3B-7A6B78874D29}" dt="2023-09-04T08:33:26.404" v="275" actId="20577"/>
        <pc:sldMkLst>
          <pc:docMk/>
          <pc:sldMk cId="3380208432" sldId="356"/>
        </pc:sldMkLst>
        <pc:spChg chg="mod">
          <ac:chgData name="Mohammed Faizan" userId="a4da9054cc82119c" providerId="Windows Live" clId="Web-{6C243124-1EB7-441D-8A3B-7A6B78874D29}" dt="2023-09-04T08:33:26.404" v="275" actId="20577"/>
          <ac:spMkLst>
            <pc:docMk/>
            <pc:sldMk cId="3380208432" sldId="356"/>
            <ac:spMk id="2" creationId="{F2356C42-1EAA-AC6B-815A-EA4079E23B7B}"/>
          </ac:spMkLst>
        </pc:spChg>
        <pc:spChg chg="del mod">
          <ac:chgData name="Mohammed Faizan" userId="a4da9054cc82119c" providerId="Windows Live" clId="Web-{6C243124-1EB7-441D-8A3B-7A6B78874D29}" dt="2023-09-04T06:41:29.244" v="154"/>
          <ac:spMkLst>
            <pc:docMk/>
            <pc:sldMk cId="3380208432" sldId="356"/>
            <ac:spMk id="3" creationId="{1B97F62E-8AD8-71E1-8C65-23517B87B033}"/>
          </ac:spMkLst>
        </pc:spChg>
        <pc:spChg chg="add del mod">
          <ac:chgData name="Mohammed Faizan" userId="a4da9054cc82119c" providerId="Windows Live" clId="Web-{6C243124-1EB7-441D-8A3B-7A6B78874D29}" dt="2023-09-04T06:45:27.188" v="158"/>
          <ac:spMkLst>
            <pc:docMk/>
            <pc:sldMk cId="3380208432" sldId="356"/>
            <ac:spMk id="6" creationId="{2E13A151-D236-928F-EA5B-F4E7C9E036E3}"/>
          </ac:spMkLst>
        </pc:spChg>
        <pc:picChg chg="add del mod ord">
          <ac:chgData name="Mohammed Faizan" userId="a4da9054cc82119c" providerId="Windows Live" clId="Web-{6C243124-1EB7-441D-8A3B-7A6B78874D29}" dt="2023-09-04T06:41:38.900" v="157"/>
          <ac:picMkLst>
            <pc:docMk/>
            <pc:sldMk cId="3380208432" sldId="356"/>
            <ac:picMk id="4" creationId="{FC20B7A0-789B-2E01-E2B0-7BD33705ACC9}"/>
          </ac:picMkLst>
        </pc:picChg>
        <pc:picChg chg="add mod ord">
          <ac:chgData name="Mohammed Faizan" userId="a4da9054cc82119c" providerId="Windows Live" clId="Web-{6C243124-1EB7-441D-8A3B-7A6B78874D29}" dt="2023-09-04T06:46:09.064" v="164" actId="14100"/>
          <ac:picMkLst>
            <pc:docMk/>
            <pc:sldMk cId="3380208432" sldId="356"/>
            <ac:picMk id="7" creationId="{21012B43-1868-04C3-7F5A-B2968FB0231F}"/>
          </ac:picMkLst>
        </pc:picChg>
        <pc:picChg chg="add mod">
          <ac:chgData name="Mohammed Faizan" userId="a4da9054cc82119c" providerId="Windows Live" clId="Web-{6C243124-1EB7-441D-8A3B-7A6B78874D29}" dt="2023-09-04T06:46:10.580" v="165" actId="1076"/>
          <ac:picMkLst>
            <pc:docMk/>
            <pc:sldMk cId="3380208432" sldId="356"/>
            <ac:picMk id="8" creationId="{996E42DD-629A-06FE-DD95-FAB9F1D0F484}"/>
          </ac:picMkLst>
        </pc:picChg>
      </pc:sldChg>
    </pc:docChg>
  </pc:docChgLst>
  <pc:docChgLst>
    <pc:chgData name="Mohammed Faizan" userId="a4da9054cc82119c" providerId="Windows Live" clId="Web-{EE5659B0-C495-4155-8B9B-9C3FB7EFDD6D}"/>
    <pc:docChg chg="modSld">
      <pc:chgData name="Mohammed Faizan" userId="a4da9054cc82119c" providerId="Windows Live" clId="Web-{EE5659B0-C495-4155-8B9B-9C3FB7EFDD6D}" dt="2023-08-28T08:02:57.995" v="13" actId="20577"/>
      <pc:docMkLst>
        <pc:docMk/>
      </pc:docMkLst>
      <pc:sldChg chg="modSp">
        <pc:chgData name="Mohammed Faizan" userId="a4da9054cc82119c" providerId="Windows Live" clId="Web-{EE5659B0-C495-4155-8B9B-9C3FB7EFDD6D}" dt="2023-08-28T08:02:57.995" v="13" actId="20577"/>
        <pc:sldMkLst>
          <pc:docMk/>
          <pc:sldMk cId="563872404" sldId="352"/>
        </pc:sldMkLst>
        <pc:spChg chg="mod">
          <ac:chgData name="Mohammed Faizan" userId="a4da9054cc82119c" providerId="Windows Live" clId="Web-{EE5659B0-C495-4155-8B9B-9C3FB7EFDD6D}" dt="2023-08-28T08:02:57.995" v="13" actId="20577"/>
          <ac:spMkLst>
            <pc:docMk/>
            <pc:sldMk cId="563872404" sldId="352"/>
            <ac:spMk id="3" creationId="{DC762C40-79F8-2F0F-FEC1-D07A50B37A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>
                <a:latin typeface="Arial"/>
                <a:cs typeface="Arial"/>
              </a:rPr>
              <a:t>Mohammed Faizan</a:t>
            </a:r>
          </a:p>
          <a:p>
            <a:r>
              <a:rPr lang="en-US">
                <a:latin typeface="Arial"/>
                <a:cs typeface="Arial"/>
              </a:rPr>
              <a:t>Supervisors :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Heiko Renz ,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Khazar </a:t>
            </a:r>
            <a:r>
              <a:rPr lang="en-US" err="1">
                <a:latin typeface="Arial"/>
                <a:cs typeface="Arial"/>
              </a:rPr>
              <a:t>Dargahi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Nobari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448965" y="4868869"/>
            <a:ext cx="9768320" cy="276247"/>
          </a:xfrm>
        </p:spPr>
        <p:txBody>
          <a:bodyPr/>
          <a:lstStyle/>
          <a:p>
            <a:r>
              <a:rPr lang="de-DE" altLang="de-DE" dirty="0">
                <a:cs typeface="Arial"/>
              </a:rPr>
              <a:t>25.09.2023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Last Week's Progress</a:t>
            </a: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</a:pPr>
            <a:endParaRPr lang="en-US" u="sng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DCFE-43C9-31D0-C5D8-92AF6EDCDF4E}"/>
              </a:ext>
            </a:extLst>
          </p:cNvPr>
          <p:cNvSpPr txBox="1"/>
          <p:nvPr/>
        </p:nvSpPr>
        <p:spPr>
          <a:xfrm>
            <a:off x="864582" y="903033"/>
            <a:ext cx="1056189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>
                <a:latin typeface="Arial"/>
                <a:cs typeface="Arial"/>
              </a:rPr>
              <a:t>Barebone of data publisher to sync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algn="l"/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</p:txBody>
      </p:sp>
      <p:pic>
        <p:nvPicPr>
          <p:cNvPr id="7" name="Picture 6" descr="A screen shot of a chart&#10;&#10;Description automatically generated">
            <a:extLst>
              <a:ext uri="{FF2B5EF4-FFF2-40B4-BE49-F238E27FC236}">
                <a16:creationId xmlns:a16="http://schemas.microsoft.com/office/drawing/2014/main" id="{0FFDEEB8-A57C-F4DA-4CA7-9506D867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4279966"/>
            <a:ext cx="7135905" cy="19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This Weeks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C1-6F3A-22AC-AA69-C52E93EEE36C}"/>
              </a:ext>
            </a:extLst>
          </p:cNvPr>
          <p:cNvSpPr txBox="1"/>
          <p:nvPr/>
        </p:nvSpPr>
        <p:spPr>
          <a:xfrm>
            <a:off x="480785" y="807356"/>
            <a:ext cx="1152524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Finish and test the Data Synchronization strategy</a:t>
            </a:r>
            <a:endParaRPr lang="en-US" dirty="0"/>
          </a:p>
          <a:p>
            <a:pPr marL="342900" indent="-34290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Start with Stress detection algorithm</a:t>
            </a: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6" name="Content Placeholder 5" descr="A screen shot of a chart&#10;&#10;Description automatically generated">
            <a:extLst>
              <a:ext uri="{FF2B5EF4-FFF2-40B4-BE49-F238E27FC236}">
                <a16:creationId xmlns:a16="http://schemas.microsoft.com/office/drawing/2014/main" id="{8B233567-8A8D-8CC5-D747-BD0F1656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522" y="3741766"/>
            <a:ext cx="9153525" cy="2457450"/>
          </a:xfrm>
        </p:spPr>
      </p:pic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4D8C-2BDE-55A2-A61F-7B4B22FB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E4 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3526-A98D-8395-3678-0B0984ED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07" y="581487"/>
            <a:ext cx="5261563" cy="5618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1.biosensors/empatica_e4/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bvp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</a:t>
            </a:r>
            <a:r>
              <a:rPr lang="en-US" sz="1400" err="1">
                <a:cs typeface="Arial"/>
              </a:rPr>
              <a:t>detail:the</a:t>
            </a:r>
            <a:r>
              <a:rPr lang="en-US" sz="1400" dirty="0">
                <a:cs typeface="Arial"/>
              </a:rPr>
              <a:t> Blood Volume Pulse (BVP) signal( Value is derived from the light absorbance of the arterial blood).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 60 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2.biosensors/empatica_e4/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gsr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 Galvanic Skin Response (GSR) signal.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Freq:4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3.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hr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the Heart Rate (HR) signal. Freq:1.1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4.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st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Skin Temperature (ST) signal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Freq: 0.6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995E-1B0C-37E5-BCD7-9B40DA4FDB0A}"/>
              </a:ext>
            </a:extLst>
          </p:cNvPr>
          <p:cNvSpPr txBox="1"/>
          <p:nvPr/>
        </p:nvSpPr>
        <p:spPr>
          <a:xfrm>
            <a:off x="5616223" y="931333"/>
            <a:ext cx="620888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5. biosensors/empatica_e4/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ibi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Inter-Beat-Interval (IBI) signal. ( value is the distance from the previous detected heartbeat in seconds.)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Freq: 1.2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6. biosensors/empatica_e4/acc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/Float32MultiArray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accelerometer (ACC) data.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Average Freq: 31 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7. biosensors/empatica_e4/bat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Battery Level (BAT) signal.</a:t>
            </a:r>
            <a:endParaRPr lang="en-US" dirty="0">
              <a:latin typeface="Arial"/>
            </a:endParaRPr>
          </a:p>
          <a:p>
            <a:pPr algn="l"/>
            <a:endParaRPr lang="en-US">
              <a:solidFill>
                <a:srgbClr val="84B818"/>
              </a:solidFill>
              <a:cs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2FF-2044-93A3-B9CF-F44463D7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MoCap</a:t>
            </a:r>
            <a:r>
              <a:rPr lang="en-US">
                <a:cs typeface="Arial"/>
              </a:rPr>
              <a:t> Topic 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FE5110-B5BC-CBB1-FC34-34FE9251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8" y="708260"/>
            <a:ext cx="9983711" cy="561816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5A3776-6DB9-4504-B3B1-D8455BF89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-171" r="-194" b="171"/>
          <a:stretch/>
        </p:blipFill>
        <p:spPr>
          <a:xfrm>
            <a:off x="5472290" y="638543"/>
            <a:ext cx="10102332" cy="5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Standarddesign</vt:lpstr>
      <vt:lpstr>Impact of varying collision avoidance strategies on human stress level in human-robot interaction.</vt:lpstr>
      <vt:lpstr> Last Week's Progress </vt:lpstr>
      <vt:lpstr>This Weeks Plan</vt:lpstr>
      <vt:lpstr>Thank you for your kind attention!</vt:lpstr>
      <vt:lpstr>E4 Topics</vt:lpstr>
      <vt:lpstr>MoCap Topic 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95</cp:revision>
  <dcterms:created xsi:type="dcterms:W3CDTF">2021-10-27T14:55:33Z</dcterms:created>
  <dcterms:modified xsi:type="dcterms:W3CDTF">2023-09-25T12:44:22Z</dcterms:modified>
</cp:coreProperties>
</file>