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38" r:id="rId2"/>
    <p:sldId id="355" r:id="rId3"/>
    <p:sldId id="360" r:id="rId4"/>
    <p:sldId id="351" r:id="rId5"/>
    <p:sldId id="333" r:id="rId6"/>
    <p:sldId id="358" r:id="rId7"/>
    <p:sldId id="359" r:id="rId8"/>
    <p:sldId id="331" r:id="rId9"/>
    <p:sldId id="337" r:id="rId10"/>
    <p:sldId id="336" r:id="rId11"/>
    <p:sldId id="349" r:id="rId12"/>
    <p:sldId id="334" r:id="rId13"/>
    <p:sldId id="347" r:id="rId14"/>
    <p:sldId id="348" r:id="rId15"/>
    <p:sldId id="341" r:id="rId16"/>
    <p:sldId id="342" r:id="rId17"/>
    <p:sldId id="332" r:id="rId18"/>
  </p:sldIdLst>
  <p:sldSz cx="12192000" cy="6858000"/>
  <p:notesSz cx="6858000" cy="91440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997" userDrawn="1">
          <p15:clr>
            <a:srgbClr val="A4A3A4"/>
          </p15:clr>
        </p15:guide>
        <p15:guide id="3" orient="horz" pos="436" userDrawn="1">
          <p15:clr>
            <a:srgbClr val="A4A3A4"/>
          </p15:clr>
        </p15:guide>
        <p15:guide id="4" pos="301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7379" userDrawn="1">
          <p15:clr>
            <a:srgbClr val="A4A3A4"/>
          </p15:clr>
        </p15:guide>
        <p15:guide id="7" pos="785" userDrawn="1">
          <p15:clr>
            <a:srgbClr val="A4A3A4"/>
          </p15:clr>
        </p15:guide>
        <p15:guide id="8" pos="6895" userDrawn="1">
          <p15:clr>
            <a:srgbClr val="A4A3A4"/>
          </p15:clr>
        </p15:guide>
        <p15:guide id="9" pos="14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848618"/>
    <a:srgbClr val="84B818"/>
    <a:srgbClr val="333333"/>
    <a:srgbClr val="969696"/>
    <a:srgbClr val="5F5F5F"/>
    <a:srgbClr val="1C1C1C"/>
    <a:srgbClr val="B2B2B2"/>
    <a:srgbClr val="B88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253374-AEE8-4706-9A00-B0B471FA9349}" v="720" dt="2023-09-11T07:41:27.526"/>
    <p1510:client id="{3E8D80BA-97AA-4FC3-B73E-5C1172AF6A77}" v="186" dt="2023-08-17T10:02:03.582"/>
    <p1510:client id="{60CC2144-FCBC-4A6B-877F-96F0725C9653}" v="64" dt="2023-09-16T21:14:08.876"/>
    <p1510:client id="{66715B65-9247-4A53-8CA6-43B8D978EEE3}" v="865" dt="2023-08-27T21:07:47.541"/>
    <p1510:client id="{6C243124-1EB7-441D-8A3B-7A6B78874D29}" v="488" dt="2023-09-04T08:45:09.310"/>
    <p1510:client id="{B04535F3-A168-4B60-96B2-3E0A19B391E5}" v="262" dt="2023-09-18T07:31:21.162"/>
    <p1510:client id="{B96A3B73-CCC3-46BE-B932-164F3275706F}" v="30" dt="2023-09-25T09:26:32.930"/>
    <p1510:client id="{C9CE1377-164C-45B2-91A6-77E1F76D6CD6}" v="4" dt="2023-08-16T19:54:22.517"/>
    <p1510:client id="{D0EC610C-1BF3-47A4-B432-11B8AFA2A460}" v="2" dt="2023-08-17T09:17:02.714"/>
    <p1510:client id="{DBA32566-9FC9-48FC-BC1A-21309DA3AD0F}" v="125" dt="2023-09-25T12:44:16.155"/>
    <p1510:client id="{DDBB9F5C-3918-4480-AA8D-1ABD0EABB85F}" v="4" dt="2023-09-08T14:05:52.702"/>
    <p1510:client id="{E15C6FFC-1C9B-4960-B1CC-2CFD31269DEA}" v="150" dt="2023-10-04T07:58:11.849"/>
    <p1510:client id="{E74BA528-89BE-454A-B26F-31738B9210B0}" v="127" dt="2023-08-17T12:45:39.351"/>
    <p1510:client id="{EE5659B0-C495-4155-8B9B-9C3FB7EFDD6D}" v="14" dt="2023-08-28T08:02:57.995"/>
    <p1510:client id="{F191A665-E8D6-4C32-8520-134A6621D65D}" v="3" dt="2023-09-08T14:03:11.496"/>
    <p1510:client id="{F9758ECC-FBA6-4D4B-BC2A-70A67972759C}" v="16" dt="2023-08-17T09:12:08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orient="horz" pos="3997"/>
        <p:guide orient="horz" pos="436"/>
        <p:guide pos="301"/>
        <p:guide pos="3840"/>
        <p:guide pos="7379"/>
        <p:guide pos="785"/>
        <p:guide pos="6895"/>
        <p:guide pos="1451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Faizan" userId="a4da9054cc82119c" providerId="Windows Live" clId="Web-{6C243124-1EB7-441D-8A3B-7A6B78874D29}"/>
    <pc:docChg chg="addSld delSld modSld sldOrd">
      <pc:chgData name="Mohammed Faizan" userId="a4da9054cc82119c" providerId="Windows Live" clId="Web-{6C243124-1EB7-441D-8A3B-7A6B78874D29}" dt="2023-09-04T08:45:09.310" v="361" actId="14100"/>
      <pc:docMkLst>
        <pc:docMk/>
      </pc:docMkLst>
      <pc:sldChg chg="ord">
        <pc:chgData name="Mohammed Faizan" userId="a4da9054cc82119c" providerId="Windows Live" clId="Web-{6C243124-1EB7-441D-8A3B-7A6B78874D29}" dt="2023-09-04T05:38:12.682" v="149"/>
        <pc:sldMkLst>
          <pc:docMk/>
          <pc:sldMk cId="3196883390" sldId="333"/>
        </pc:sldMkLst>
      </pc:sldChg>
      <pc:sldChg chg="modSp">
        <pc:chgData name="Mohammed Faizan" userId="a4da9054cc82119c" providerId="Windows Live" clId="Web-{6C243124-1EB7-441D-8A3B-7A6B78874D29}" dt="2023-09-04T08:34:10.139" v="277" actId="20577"/>
        <pc:sldMkLst>
          <pc:docMk/>
          <pc:sldMk cId="20319242" sldId="338"/>
        </pc:sldMkLst>
        <pc:spChg chg="mod">
          <ac:chgData name="Mohammed Faizan" userId="a4da9054cc82119c" providerId="Windows Live" clId="Web-{6C243124-1EB7-441D-8A3B-7A6B78874D29}" dt="2023-09-04T08:34:10.139" v="277" actId="20577"/>
          <ac:spMkLst>
            <pc:docMk/>
            <pc:sldMk cId="20319242" sldId="338"/>
            <ac:spMk id="4" creationId="{00000000-0000-0000-0000-000000000000}"/>
          </ac:spMkLst>
        </pc:spChg>
      </pc:sldChg>
      <pc:sldChg chg="addSp delSp modSp ord">
        <pc:chgData name="Mohammed Faizan" userId="a4da9054cc82119c" providerId="Windows Live" clId="Web-{6C243124-1EB7-441D-8A3B-7A6B78874D29}" dt="2023-09-04T08:45:09.310" v="361" actId="14100"/>
        <pc:sldMkLst>
          <pc:docMk/>
          <pc:sldMk cId="3533008425" sldId="351"/>
        </pc:sldMkLst>
        <pc:spChg chg="mod">
          <ac:chgData name="Mohammed Faizan" userId="a4da9054cc82119c" providerId="Windows Live" clId="Web-{6C243124-1EB7-441D-8A3B-7A6B78874D29}" dt="2023-09-04T08:19:32.777" v="183" actId="20577"/>
          <ac:spMkLst>
            <pc:docMk/>
            <pc:sldMk cId="3533008425" sldId="351"/>
            <ac:spMk id="2" creationId="{987F253B-8E01-DDF4-5F20-A6F9E56E6F58}"/>
          </ac:spMkLst>
        </pc:spChg>
        <pc:spChg chg="add mod">
          <ac:chgData name="Mohammed Faizan" userId="a4da9054cc82119c" providerId="Windows Live" clId="Web-{6C243124-1EB7-441D-8A3B-7A6B78874D29}" dt="2023-09-04T08:37:41.019" v="331" actId="20577"/>
          <ac:spMkLst>
            <pc:docMk/>
            <pc:sldMk cId="3533008425" sldId="351"/>
            <ac:spMk id="3" creationId="{DB16B7C1-6F3A-22AC-AA69-C52E93EEE36C}"/>
          </ac:spMkLst>
        </pc:spChg>
        <pc:spChg chg="add del mod">
          <ac:chgData name="Mohammed Faizan" userId="a4da9054cc82119c" providerId="Windows Live" clId="Web-{6C243124-1EB7-441D-8A3B-7A6B78874D29}" dt="2023-09-04T04:34:58.991" v="1"/>
          <ac:spMkLst>
            <pc:docMk/>
            <pc:sldMk cId="3533008425" sldId="351"/>
            <ac:spMk id="4" creationId="{26DC3BA4-B6A8-24B1-0C8C-360457C2398A}"/>
          </ac:spMkLst>
        </pc:spChg>
        <pc:picChg chg="add mod ord">
          <ac:chgData name="Mohammed Faizan" userId="a4da9054cc82119c" providerId="Windows Live" clId="Web-{6C243124-1EB7-441D-8A3B-7A6B78874D29}" dt="2023-09-04T08:45:09.310" v="361" actId="14100"/>
          <ac:picMkLst>
            <pc:docMk/>
            <pc:sldMk cId="3533008425" sldId="351"/>
            <ac:picMk id="5" creationId="{A584AA5E-7340-C514-BFCC-59E3D017436F}"/>
          </ac:picMkLst>
        </pc:picChg>
        <pc:picChg chg="del">
          <ac:chgData name="Mohammed Faizan" userId="a4da9054cc82119c" providerId="Windows Live" clId="Web-{6C243124-1EB7-441D-8A3B-7A6B78874D29}" dt="2023-09-04T04:30:25.579" v="0"/>
          <ac:picMkLst>
            <pc:docMk/>
            <pc:sldMk cId="3533008425" sldId="351"/>
            <ac:picMk id="33" creationId="{BCDECD6C-3F47-1CA6-D8B2-B70B937628BA}"/>
          </ac:picMkLst>
        </pc:picChg>
      </pc:sldChg>
      <pc:sldChg chg="del ord">
        <pc:chgData name="Mohammed Faizan" userId="a4da9054cc82119c" providerId="Windows Live" clId="Web-{6C243124-1EB7-441D-8A3B-7A6B78874D29}" dt="2023-09-04T05:38:37.808" v="150"/>
        <pc:sldMkLst>
          <pc:docMk/>
          <pc:sldMk cId="563872404" sldId="352"/>
        </pc:sldMkLst>
      </pc:sldChg>
      <pc:sldChg chg="del">
        <pc:chgData name="Mohammed Faizan" userId="a4da9054cc82119c" providerId="Windows Live" clId="Web-{6C243124-1EB7-441D-8A3B-7A6B78874D29}" dt="2023-09-04T05:15:35.489" v="12"/>
        <pc:sldMkLst>
          <pc:docMk/>
          <pc:sldMk cId="1944348751" sldId="353"/>
        </pc:sldMkLst>
      </pc:sldChg>
      <pc:sldChg chg="modSp ord">
        <pc:chgData name="Mohammed Faizan" userId="a4da9054cc82119c" providerId="Windows Live" clId="Web-{6C243124-1EB7-441D-8A3B-7A6B78874D29}" dt="2023-09-04T08:44:58.669" v="360" actId="20577"/>
        <pc:sldMkLst>
          <pc:docMk/>
          <pc:sldMk cId="467590933" sldId="355"/>
        </pc:sldMkLst>
        <pc:spChg chg="mod">
          <ac:chgData name="Mohammed Faizan" userId="a4da9054cc82119c" providerId="Windows Live" clId="Web-{6C243124-1EB7-441D-8A3B-7A6B78874D29}" dt="2023-09-04T05:16:12.115" v="18" actId="20577"/>
          <ac:spMkLst>
            <pc:docMk/>
            <pc:sldMk cId="467590933" sldId="355"/>
            <ac:spMk id="2" creationId="{3B9D6353-6EAD-0F9A-C4B6-2BC362162B9D}"/>
          </ac:spMkLst>
        </pc:spChg>
        <pc:spChg chg="mod">
          <ac:chgData name="Mohammed Faizan" userId="a4da9054cc82119c" providerId="Windows Live" clId="Web-{6C243124-1EB7-441D-8A3B-7A6B78874D29}" dt="2023-09-04T08:44:58.669" v="360" actId="20577"/>
          <ac:spMkLst>
            <pc:docMk/>
            <pc:sldMk cId="467590933" sldId="355"/>
            <ac:spMk id="3" creationId="{DC762C40-79F8-2F0F-FEC1-D07A50B37A4D}"/>
          </ac:spMkLst>
        </pc:spChg>
      </pc:sldChg>
      <pc:sldChg chg="addSp delSp modSp new">
        <pc:chgData name="Mohammed Faizan" userId="a4da9054cc82119c" providerId="Windows Live" clId="Web-{6C243124-1EB7-441D-8A3B-7A6B78874D29}" dt="2023-09-04T08:33:26.404" v="275" actId="20577"/>
        <pc:sldMkLst>
          <pc:docMk/>
          <pc:sldMk cId="3380208432" sldId="356"/>
        </pc:sldMkLst>
        <pc:spChg chg="mod">
          <ac:chgData name="Mohammed Faizan" userId="a4da9054cc82119c" providerId="Windows Live" clId="Web-{6C243124-1EB7-441D-8A3B-7A6B78874D29}" dt="2023-09-04T08:33:26.404" v="275" actId="20577"/>
          <ac:spMkLst>
            <pc:docMk/>
            <pc:sldMk cId="3380208432" sldId="356"/>
            <ac:spMk id="2" creationId="{F2356C42-1EAA-AC6B-815A-EA4079E23B7B}"/>
          </ac:spMkLst>
        </pc:spChg>
        <pc:spChg chg="del mod">
          <ac:chgData name="Mohammed Faizan" userId="a4da9054cc82119c" providerId="Windows Live" clId="Web-{6C243124-1EB7-441D-8A3B-7A6B78874D29}" dt="2023-09-04T06:41:29.244" v="154"/>
          <ac:spMkLst>
            <pc:docMk/>
            <pc:sldMk cId="3380208432" sldId="356"/>
            <ac:spMk id="3" creationId="{1B97F62E-8AD8-71E1-8C65-23517B87B033}"/>
          </ac:spMkLst>
        </pc:spChg>
        <pc:spChg chg="add del mod">
          <ac:chgData name="Mohammed Faizan" userId="a4da9054cc82119c" providerId="Windows Live" clId="Web-{6C243124-1EB7-441D-8A3B-7A6B78874D29}" dt="2023-09-04T06:45:27.188" v="158"/>
          <ac:spMkLst>
            <pc:docMk/>
            <pc:sldMk cId="3380208432" sldId="356"/>
            <ac:spMk id="6" creationId="{2E13A151-D236-928F-EA5B-F4E7C9E036E3}"/>
          </ac:spMkLst>
        </pc:spChg>
        <pc:picChg chg="add del mod ord">
          <ac:chgData name="Mohammed Faizan" userId="a4da9054cc82119c" providerId="Windows Live" clId="Web-{6C243124-1EB7-441D-8A3B-7A6B78874D29}" dt="2023-09-04T06:41:38.900" v="157"/>
          <ac:picMkLst>
            <pc:docMk/>
            <pc:sldMk cId="3380208432" sldId="356"/>
            <ac:picMk id="4" creationId="{FC20B7A0-789B-2E01-E2B0-7BD33705ACC9}"/>
          </ac:picMkLst>
        </pc:picChg>
        <pc:picChg chg="add mod ord">
          <ac:chgData name="Mohammed Faizan" userId="a4da9054cc82119c" providerId="Windows Live" clId="Web-{6C243124-1EB7-441D-8A3B-7A6B78874D29}" dt="2023-09-04T06:46:09.064" v="164" actId="14100"/>
          <ac:picMkLst>
            <pc:docMk/>
            <pc:sldMk cId="3380208432" sldId="356"/>
            <ac:picMk id="7" creationId="{21012B43-1868-04C3-7F5A-B2968FB0231F}"/>
          </ac:picMkLst>
        </pc:picChg>
        <pc:picChg chg="add mod">
          <ac:chgData name="Mohammed Faizan" userId="a4da9054cc82119c" providerId="Windows Live" clId="Web-{6C243124-1EB7-441D-8A3B-7A6B78874D29}" dt="2023-09-04T06:46:10.580" v="165" actId="1076"/>
          <ac:picMkLst>
            <pc:docMk/>
            <pc:sldMk cId="3380208432" sldId="356"/>
            <ac:picMk id="8" creationId="{996E42DD-629A-06FE-DD95-FAB9F1D0F484}"/>
          </ac:picMkLst>
        </pc:picChg>
      </pc:sldChg>
    </pc:docChg>
  </pc:docChgLst>
  <pc:docChgLst>
    <pc:chgData name="Mohammed Faizan" userId="a4da9054cc82119c" providerId="Windows Live" clId="Web-{B04535F3-A168-4B60-96B2-3E0A19B391E5}"/>
    <pc:docChg chg="delSld modSld sldOrd">
      <pc:chgData name="Mohammed Faizan" userId="a4da9054cc82119c" providerId="Windows Live" clId="Web-{B04535F3-A168-4B60-96B2-3E0A19B391E5}" dt="2023-09-18T07:31:19.631" v="145" actId="20577"/>
      <pc:docMkLst>
        <pc:docMk/>
      </pc:docMkLst>
      <pc:sldChg chg="modSp">
        <pc:chgData name="Mohammed Faizan" userId="a4da9054cc82119c" providerId="Windows Live" clId="Web-{B04535F3-A168-4B60-96B2-3E0A19B391E5}" dt="2023-09-18T07:22:43.748" v="80" actId="20577"/>
        <pc:sldMkLst>
          <pc:docMk/>
          <pc:sldMk cId="20319242" sldId="338"/>
        </pc:sldMkLst>
        <pc:spChg chg="mod">
          <ac:chgData name="Mohammed Faizan" userId="a4da9054cc82119c" providerId="Windows Live" clId="Web-{B04535F3-A168-4B60-96B2-3E0A19B391E5}" dt="2023-09-18T07:22:43.748" v="80" actId="20577"/>
          <ac:spMkLst>
            <pc:docMk/>
            <pc:sldMk cId="20319242" sldId="338"/>
            <ac:spMk id="4" creationId="{00000000-0000-0000-0000-000000000000}"/>
          </ac:spMkLst>
        </pc:spChg>
      </pc:sldChg>
      <pc:sldChg chg="addSp delSp modSp">
        <pc:chgData name="Mohammed Faizan" userId="a4da9054cc82119c" providerId="Windows Live" clId="Web-{B04535F3-A168-4B60-96B2-3E0A19B391E5}" dt="2023-09-18T07:31:19.631" v="145" actId="20577"/>
        <pc:sldMkLst>
          <pc:docMk/>
          <pc:sldMk cId="3533008425" sldId="351"/>
        </pc:sldMkLst>
        <pc:spChg chg="mod">
          <ac:chgData name="Mohammed Faizan" userId="a4da9054cc82119c" providerId="Windows Live" clId="Web-{B04535F3-A168-4B60-96B2-3E0A19B391E5}" dt="2023-09-18T07:31:19.631" v="145" actId="20577"/>
          <ac:spMkLst>
            <pc:docMk/>
            <pc:sldMk cId="3533008425" sldId="351"/>
            <ac:spMk id="3" creationId="{DB16B7C1-6F3A-22AC-AA69-C52E93EEE36C}"/>
          </ac:spMkLst>
        </pc:spChg>
        <pc:spChg chg="del">
          <ac:chgData name="Mohammed Faizan" userId="a4da9054cc82119c" providerId="Windows Live" clId="Web-{B04535F3-A168-4B60-96B2-3E0A19B391E5}" dt="2023-09-18T06:21:15.738" v="3"/>
          <ac:spMkLst>
            <pc:docMk/>
            <pc:sldMk cId="3533008425" sldId="351"/>
            <ac:spMk id="6" creationId="{4B4DE7B5-BE59-3402-7636-79333E80B0F2}"/>
          </ac:spMkLst>
        </pc:spChg>
        <pc:spChg chg="add del mod">
          <ac:chgData name="Mohammed Faizan" userId="a4da9054cc82119c" providerId="Windows Live" clId="Web-{B04535F3-A168-4B60-96B2-3E0A19B391E5}" dt="2023-09-18T06:21:58.334" v="10"/>
          <ac:spMkLst>
            <pc:docMk/>
            <pc:sldMk cId="3533008425" sldId="351"/>
            <ac:spMk id="7" creationId="{6C6CCF30-AB7F-9918-4EF9-EED14F363228}"/>
          </ac:spMkLst>
        </pc:spChg>
        <pc:picChg chg="add del mod ord">
          <ac:chgData name="Mohammed Faizan" userId="a4da9054cc82119c" providerId="Windows Live" clId="Web-{B04535F3-A168-4B60-96B2-3E0A19B391E5}" dt="2023-09-18T06:21:24.879" v="9"/>
          <ac:picMkLst>
            <pc:docMk/>
            <pc:sldMk cId="3533008425" sldId="351"/>
            <ac:picMk id="4" creationId="{00AC8764-C0E2-7B41-2DB5-8FC0244B7F8D}"/>
          </ac:picMkLst>
        </pc:picChg>
        <pc:picChg chg="del">
          <ac:chgData name="Mohammed Faizan" userId="a4da9054cc82119c" providerId="Windows Live" clId="Web-{B04535F3-A168-4B60-96B2-3E0A19B391E5}" dt="2023-09-18T06:21:11.004" v="2"/>
          <ac:picMkLst>
            <pc:docMk/>
            <pc:sldMk cId="3533008425" sldId="351"/>
            <ac:picMk id="8" creationId="{DBD8F7B6-F400-3014-1464-4BC0CBC0A298}"/>
          </ac:picMkLst>
        </pc:picChg>
        <pc:picChg chg="add mod ord">
          <ac:chgData name="Mohammed Faizan" userId="a4da9054cc82119c" providerId="Windows Live" clId="Web-{B04535F3-A168-4B60-96B2-3E0A19B391E5}" dt="2023-09-18T06:22:24.898" v="16"/>
          <ac:picMkLst>
            <pc:docMk/>
            <pc:sldMk cId="3533008425" sldId="351"/>
            <ac:picMk id="9" creationId="{53483F99-162F-BD0E-B82C-1A05E07538BA}"/>
          </ac:picMkLst>
        </pc:picChg>
      </pc:sldChg>
      <pc:sldChg chg="addSp delSp modSp">
        <pc:chgData name="Mohammed Faizan" userId="a4da9054cc82119c" providerId="Windows Live" clId="Web-{B04535F3-A168-4B60-96B2-3E0A19B391E5}" dt="2023-09-18T07:30:38.784" v="142" actId="20577"/>
        <pc:sldMkLst>
          <pc:docMk/>
          <pc:sldMk cId="467590933" sldId="355"/>
        </pc:sldMkLst>
        <pc:spChg chg="mod">
          <ac:chgData name="Mohammed Faizan" userId="a4da9054cc82119c" providerId="Windows Live" clId="Web-{B04535F3-A168-4B60-96B2-3E0A19B391E5}" dt="2023-09-18T07:17:20.770" v="22" actId="20577"/>
          <ac:spMkLst>
            <pc:docMk/>
            <pc:sldMk cId="467590933" sldId="355"/>
            <ac:spMk id="3" creationId="{DC762C40-79F8-2F0F-FEC1-D07A50B37A4D}"/>
          </ac:spMkLst>
        </pc:spChg>
        <pc:spChg chg="add mod">
          <ac:chgData name="Mohammed Faizan" userId="a4da9054cc82119c" providerId="Windows Live" clId="Web-{B04535F3-A168-4B60-96B2-3E0A19B391E5}" dt="2023-09-18T07:30:38.784" v="142" actId="20577"/>
          <ac:spMkLst>
            <pc:docMk/>
            <pc:sldMk cId="467590933" sldId="355"/>
            <ac:spMk id="4" creationId="{D7C1DCFE-43C9-31D0-C5D8-92AF6EDCDF4E}"/>
          </ac:spMkLst>
        </pc:spChg>
        <pc:picChg chg="add mod">
          <ac:chgData name="Mohammed Faizan" userId="a4da9054cc82119c" providerId="Windows Live" clId="Web-{B04535F3-A168-4B60-96B2-3E0A19B391E5}" dt="2023-09-18T06:22:57.603" v="19" actId="1076"/>
          <ac:picMkLst>
            <pc:docMk/>
            <pc:sldMk cId="467590933" sldId="355"/>
            <ac:picMk id="5" creationId="{95E352C4-750E-FAFD-23FF-6482761D3E56}"/>
          </ac:picMkLst>
        </pc:picChg>
        <pc:picChg chg="del">
          <ac:chgData name="Mohammed Faizan" userId="a4da9054cc82119c" providerId="Windows Live" clId="Web-{B04535F3-A168-4B60-96B2-3E0A19B391E5}" dt="2023-09-18T06:22:44.837" v="17"/>
          <ac:picMkLst>
            <pc:docMk/>
            <pc:sldMk cId="467590933" sldId="355"/>
            <ac:picMk id="6" creationId="{62EE81EB-3967-5251-D665-93BB59D0639C}"/>
          </ac:picMkLst>
        </pc:picChg>
      </pc:sldChg>
      <pc:sldChg chg="del">
        <pc:chgData name="Mohammed Faizan" userId="a4da9054cc82119c" providerId="Windows Live" clId="Web-{B04535F3-A168-4B60-96B2-3E0A19B391E5}" dt="2023-09-18T06:14:37.186" v="1"/>
        <pc:sldMkLst>
          <pc:docMk/>
          <pc:sldMk cId="3380208432" sldId="356"/>
        </pc:sldMkLst>
      </pc:sldChg>
      <pc:sldChg chg="del">
        <pc:chgData name="Mohammed Faizan" userId="a4da9054cc82119c" providerId="Windows Live" clId="Web-{B04535F3-A168-4B60-96B2-3E0A19B391E5}" dt="2023-09-18T06:14:34.358" v="0"/>
        <pc:sldMkLst>
          <pc:docMk/>
          <pc:sldMk cId="2690542960" sldId="357"/>
        </pc:sldMkLst>
      </pc:sldChg>
      <pc:sldChg chg="modSp ord">
        <pc:chgData name="Mohammed Faizan" userId="a4da9054cc82119c" providerId="Windows Live" clId="Web-{B04535F3-A168-4B60-96B2-3E0A19B391E5}" dt="2023-09-18T07:21:40.430" v="79" actId="20577"/>
        <pc:sldMkLst>
          <pc:docMk/>
          <pc:sldMk cId="3367107135" sldId="358"/>
        </pc:sldMkLst>
        <pc:spChg chg="mod">
          <ac:chgData name="Mohammed Faizan" userId="a4da9054cc82119c" providerId="Windows Live" clId="Web-{B04535F3-A168-4B60-96B2-3E0A19B391E5}" dt="2023-09-18T07:21:40.430" v="79" actId="20577"/>
          <ac:spMkLst>
            <pc:docMk/>
            <pc:sldMk cId="3367107135" sldId="358"/>
            <ac:spMk id="4" creationId="{4732995E-1B0C-37E5-BCD7-9B40DA4FDB0A}"/>
          </ac:spMkLst>
        </pc:spChg>
      </pc:sldChg>
      <pc:sldChg chg="ord">
        <pc:chgData name="Mohammed Faizan" userId="a4da9054cc82119c" providerId="Windows Live" clId="Web-{B04535F3-A168-4B60-96B2-3E0A19B391E5}" dt="2023-09-18T06:27:22.070" v="20"/>
        <pc:sldMkLst>
          <pc:docMk/>
          <pc:sldMk cId="466105044" sldId="359"/>
        </pc:sldMkLst>
      </pc:sldChg>
    </pc:docChg>
  </pc:docChgLst>
  <pc:docChgLst>
    <pc:chgData name="Mohammed Faizan" userId="a4da9054cc82119c" providerId="Windows Live" clId="Web-{DDBB9F5C-3918-4480-AA8D-1ABD0EABB85F}"/>
    <pc:docChg chg="modSld">
      <pc:chgData name="Mohammed Faizan" userId="a4da9054cc82119c" providerId="Windows Live" clId="Web-{DDBB9F5C-3918-4480-AA8D-1ABD0EABB85F}" dt="2023-09-08T14:05:52.702" v="2" actId="20577"/>
      <pc:docMkLst>
        <pc:docMk/>
      </pc:docMkLst>
      <pc:sldChg chg="modSp">
        <pc:chgData name="Mohammed Faizan" userId="a4da9054cc82119c" providerId="Windows Live" clId="Web-{DDBB9F5C-3918-4480-AA8D-1ABD0EABB85F}" dt="2023-09-08T14:05:52.702" v="2" actId="20577"/>
        <pc:sldMkLst>
          <pc:docMk/>
          <pc:sldMk cId="3533008425" sldId="351"/>
        </pc:sldMkLst>
        <pc:spChg chg="mod">
          <ac:chgData name="Mohammed Faizan" userId="a4da9054cc82119c" providerId="Windows Live" clId="Web-{DDBB9F5C-3918-4480-AA8D-1ABD0EABB85F}" dt="2023-09-08T14:05:52.702" v="2" actId="20577"/>
          <ac:spMkLst>
            <pc:docMk/>
            <pc:sldMk cId="3533008425" sldId="351"/>
            <ac:spMk id="3" creationId="{DB16B7C1-6F3A-22AC-AA69-C52E93EEE36C}"/>
          </ac:spMkLst>
        </pc:spChg>
      </pc:sldChg>
    </pc:docChg>
  </pc:docChgLst>
  <pc:docChgLst>
    <pc:chgData name="Mohammed Faizan" userId="a4da9054cc82119c" providerId="Windows Live" clId="Web-{EE5659B0-C495-4155-8B9B-9C3FB7EFDD6D}"/>
    <pc:docChg chg="modSld">
      <pc:chgData name="Mohammed Faizan" userId="a4da9054cc82119c" providerId="Windows Live" clId="Web-{EE5659B0-C495-4155-8B9B-9C3FB7EFDD6D}" dt="2023-08-28T08:02:57.995" v="13" actId="20577"/>
      <pc:docMkLst>
        <pc:docMk/>
      </pc:docMkLst>
      <pc:sldChg chg="modSp">
        <pc:chgData name="Mohammed Faizan" userId="a4da9054cc82119c" providerId="Windows Live" clId="Web-{EE5659B0-C495-4155-8B9B-9C3FB7EFDD6D}" dt="2023-08-28T08:02:57.995" v="13" actId="20577"/>
        <pc:sldMkLst>
          <pc:docMk/>
          <pc:sldMk cId="563872404" sldId="352"/>
        </pc:sldMkLst>
        <pc:spChg chg="mod">
          <ac:chgData name="Mohammed Faizan" userId="a4da9054cc82119c" providerId="Windows Live" clId="Web-{EE5659B0-C495-4155-8B9B-9C3FB7EFDD6D}" dt="2023-08-28T08:02:57.995" v="13" actId="20577"/>
          <ac:spMkLst>
            <pc:docMk/>
            <pc:sldMk cId="563872404" sldId="352"/>
            <ac:spMk id="3" creationId="{DC762C40-79F8-2F0F-FEC1-D07A50B37A4D}"/>
          </ac:spMkLst>
        </pc:spChg>
      </pc:sldChg>
    </pc:docChg>
  </pc:docChgLst>
  <pc:docChgLst>
    <pc:chgData name="Mohammed Faizan" userId="a4da9054cc82119c" providerId="Windows Live" clId="Web-{66715B65-9247-4A53-8CA6-43B8D978EEE3}"/>
    <pc:docChg chg="addSld delSld modSld sldOrd">
      <pc:chgData name="Mohammed Faizan" userId="a4da9054cc82119c" providerId="Windows Live" clId="Web-{66715B65-9247-4A53-8CA6-43B8D978EEE3}" dt="2023-08-27T21:07:47.541" v="839"/>
      <pc:docMkLst>
        <pc:docMk/>
      </pc:docMkLst>
      <pc:sldChg chg="del">
        <pc:chgData name="Mohammed Faizan" userId="a4da9054cc82119c" providerId="Windows Live" clId="Web-{66715B65-9247-4A53-8CA6-43B8D978EEE3}" dt="2023-08-27T17:47:30.479" v="0"/>
        <pc:sldMkLst>
          <pc:docMk/>
          <pc:sldMk cId="3735034485" sldId="330"/>
        </pc:sldMkLst>
      </pc:sldChg>
      <pc:sldChg chg="ord">
        <pc:chgData name="Mohammed Faizan" userId="a4da9054cc82119c" providerId="Windows Live" clId="Web-{66715B65-9247-4A53-8CA6-43B8D978EEE3}" dt="2023-08-27T19:52:18.493" v="45"/>
        <pc:sldMkLst>
          <pc:docMk/>
          <pc:sldMk cId="3196883390" sldId="333"/>
        </pc:sldMkLst>
      </pc:sldChg>
      <pc:sldChg chg="modSp">
        <pc:chgData name="Mohammed Faizan" userId="a4da9054cc82119c" providerId="Windows Live" clId="Web-{66715B65-9247-4A53-8CA6-43B8D978EEE3}" dt="2023-08-27T17:55:51.026" v="10" actId="20577"/>
        <pc:sldMkLst>
          <pc:docMk/>
          <pc:sldMk cId="20319242" sldId="338"/>
        </pc:sldMkLst>
        <pc:spChg chg="mod">
          <ac:chgData name="Mohammed Faizan" userId="a4da9054cc82119c" providerId="Windows Live" clId="Web-{66715B65-9247-4A53-8CA6-43B8D978EEE3}" dt="2023-08-27T17:55:51.026" v="10" actId="20577"/>
          <ac:spMkLst>
            <pc:docMk/>
            <pc:sldMk cId="20319242" sldId="338"/>
            <ac:spMk id="4" creationId="{00000000-0000-0000-0000-000000000000}"/>
          </ac:spMkLst>
        </pc:spChg>
        <pc:spChg chg="mod">
          <ac:chgData name="Mohammed Faizan" userId="a4da9054cc82119c" providerId="Windows Live" clId="Web-{66715B65-9247-4A53-8CA6-43B8D978EEE3}" dt="2023-08-27T17:54:30.227" v="9" actId="20577"/>
          <ac:spMkLst>
            <pc:docMk/>
            <pc:sldMk cId="20319242" sldId="338"/>
            <ac:spMk id="7" creationId="{00000000-0000-0000-0000-000000000000}"/>
          </ac:spMkLst>
        </pc:spChg>
      </pc:sldChg>
      <pc:sldChg chg="addSp delSp modSp ord">
        <pc:chgData name="Mohammed Faizan" userId="a4da9054cc82119c" providerId="Windows Live" clId="Web-{66715B65-9247-4A53-8CA6-43B8D978EEE3}" dt="2023-08-27T20:00:59.287" v="104"/>
        <pc:sldMkLst>
          <pc:docMk/>
          <pc:sldMk cId="3533008425" sldId="351"/>
        </pc:sldMkLst>
        <pc:spChg chg="add del mod">
          <ac:chgData name="Mohammed Faizan" userId="a4da9054cc82119c" providerId="Windows Live" clId="Web-{66715B65-9247-4A53-8CA6-43B8D978EEE3}" dt="2023-08-27T19:44:23.653" v="12"/>
          <ac:spMkLst>
            <pc:docMk/>
            <pc:sldMk cId="3533008425" sldId="351"/>
            <ac:spMk id="5" creationId="{CAB8E8F2-182D-3C79-0B6F-638B4DECC428}"/>
          </ac:spMkLst>
        </pc:spChg>
        <pc:spChg chg="add del mod">
          <ac:chgData name="Mohammed Faizan" userId="a4da9054cc82119c" providerId="Windows Live" clId="Web-{66715B65-9247-4A53-8CA6-43B8D978EEE3}" dt="2023-08-27T19:44:34.840" v="14"/>
          <ac:spMkLst>
            <pc:docMk/>
            <pc:sldMk cId="3533008425" sldId="351"/>
            <ac:spMk id="8" creationId="{A44087F5-2E0F-6C06-DF56-A9C36F33B4BE}"/>
          </ac:spMkLst>
        </pc:spChg>
        <pc:spChg chg="add del mod">
          <ac:chgData name="Mohammed Faizan" userId="a4da9054cc82119c" providerId="Windows Live" clId="Web-{66715B65-9247-4A53-8CA6-43B8D978EEE3}" dt="2023-08-27T19:45:10.485" v="19"/>
          <ac:spMkLst>
            <pc:docMk/>
            <pc:sldMk cId="3533008425" sldId="351"/>
            <ac:spMk id="11" creationId="{E823CF7B-8648-5C60-89B7-0A13A3DC07E8}"/>
          </ac:spMkLst>
        </pc:spChg>
        <pc:spChg chg="add del mod">
          <ac:chgData name="Mohammed Faizan" userId="a4da9054cc82119c" providerId="Windows Live" clId="Web-{66715B65-9247-4A53-8CA6-43B8D978EEE3}" dt="2023-08-27T19:45:36.110" v="24"/>
          <ac:spMkLst>
            <pc:docMk/>
            <pc:sldMk cId="3533008425" sldId="351"/>
            <ac:spMk id="14" creationId="{89AFD707-3121-5C06-D75F-3799E5164BCD}"/>
          </ac:spMkLst>
        </pc:spChg>
        <pc:spChg chg="add del mod">
          <ac:chgData name="Mohammed Faizan" userId="a4da9054cc82119c" providerId="Windows Live" clId="Web-{66715B65-9247-4A53-8CA6-43B8D978EEE3}" dt="2023-08-27T19:46:12.908" v="28"/>
          <ac:spMkLst>
            <pc:docMk/>
            <pc:sldMk cId="3533008425" sldId="351"/>
            <ac:spMk id="17" creationId="{20848C54-578A-F37F-C21E-B11C0BCFC075}"/>
          </ac:spMkLst>
        </pc:spChg>
        <pc:spChg chg="add del mod">
          <ac:chgData name="Mohammed Faizan" userId="a4da9054cc82119c" providerId="Windows Live" clId="Web-{66715B65-9247-4A53-8CA6-43B8D978EEE3}" dt="2023-08-27T19:46:22.221" v="30"/>
          <ac:spMkLst>
            <pc:docMk/>
            <pc:sldMk cId="3533008425" sldId="351"/>
            <ac:spMk id="20" creationId="{C1E46DA8-E037-3DDC-A570-81CD443A465E}"/>
          </ac:spMkLst>
        </pc:spChg>
        <pc:spChg chg="add del mod">
          <ac:chgData name="Mohammed Faizan" userId="a4da9054cc82119c" providerId="Windows Live" clId="Web-{66715B65-9247-4A53-8CA6-43B8D978EEE3}" dt="2023-08-27T19:46:41.924" v="32"/>
          <ac:spMkLst>
            <pc:docMk/>
            <pc:sldMk cId="3533008425" sldId="351"/>
            <ac:spMk id="23" creationId="{884BD538-2CB8-9BD9-3B88-18B9647C52BE}"/>
          </ac:spMkLst>
        </pc:spChg>
        <pc:spChg chg="add del mod">
          <ac:chgData name="Mohammed Faizan" userId="a4da9054cc82119c" providerId="Windows Live" clId="Web-{66715B65-9247-4A53-8CA6-43B8D978EEE3}" dt="2023-08-27T19:49:14.990" v="35"/>
          <ac:spMkLst>
            <pc:docMk/>
            <pc:sldMk cId="3533008425" sldId="351"/>
            <ac:spMk id="26" creationId="{59CAF88A-79A2-3E60-F178-EE27600DDB1C}"/>
          </ac:spMkLst>
        </pc:spChg>
        <pc:spChg chg="add del mod">
          <ac:chgData name="Mohammed Faizan" userId="a4da9054cc82119c" providerId="Windows Live" clId="Web-{66715B65-9247-4A53-8CA6-43B8D978EEE3}" dt="2023-08-27T19:50:13.663" v="39"/>
          <ac:spMkLst>
            <pc:docMk/>
            <pc:sldMk cId="3533008425" sldId="351"/>
            <ac:spMk id="29" creationId="{13B77130-879D-E76E-0D0E-E1033FF2A5AF}"/>
          </ac:spMkLst>
        </pc:spChg>
        <pc:spChg chg="add del mod">
          <ac:chgData name="Mohammed Faizan" userId="a4da9054cc82119c" providerId="Windows Live" clId="Web-{66715B65-9247-4A53-8CA6-43B8D978EEE3}" dt="2023-08-27T19:51:07.679" v="43"/>
          <ac:spMkLst>
            <pc:docMk/>
            <pc:sldMk cId="3533008425" sldId="351"/>
            <ac:spMk id="32" creationId="{BC544914-7452-16B9-B545-E6EBDEA87938}"/>
          </ac:spMkLst>
        </pc:spChg>
        <pc:picChg chg="del">
          <ac:chgData name="Mohammed Faizan" userId="a4da9054cc82119c" providerId="Windows Live" clId="Web-{66715B65-9247-4A53-8CA6-43B8D978EEE3}" dt="2023-08-27T19:44:18.481" v="11"/>
          <ac:picMkLst>
            <pc:docMk/>
            <pc:sldMk cId="3533008425" sldId="351"/>
            <ac:picMk id="4" creationId="{BBC37921-7914-BA39-21FA-59194B6D25C5}"/>
          </ac:picMkLst>
        </pc:picChg>
        <pc:picChg chg="add del mod ord">
          <ac:chgData name="Mohammed Faizan" userId="a4da9054cc82119c" providerId="Windows Live" clId="Web-{66715B65-9247-4A53-8CA6-43B8D978EEE3}" dt="2023-08-27T19:44:30.153" v="13"/>
          <ac:picMkLst>
            <pc:docMk/>
            <pc:sldMk cId="3533008425" sldId="351"/>
            <ac:picMk id="6" creationId="{A1CFC2FF-C113-8E0D-1933-BA7A8D74EA1C}"/>
          </ac:picMkLst>
        </pc:picChg>
        <pc:picChg chg="add del mod ord">
          <ac:chgData name="Mohammed Faizan" userId="a4da9054cc82119c" providerId="Windows Live" clId="Web-{66715B65-9247-4A53-8CA6-43B8D978EEE3}" dt="2023-08-27T19:45:05.250" v="18"/>
          <ac:picMkLst>
            <pc:docMk/>
            <pc:sldMk cId="3533008425" sldId="351"/>
            <ac:picMk id="9" creationId="{3C51B122-0074-A68D-BBB3-10446BCFEACB}"/>
          </ac:picMkLst>
        </pc:picChg>
        <pc:picChg chg="add del mod ord">
          <ac:chgData name="Mohammed Faizan" userId="a4da9054cc82119c" providerId="Windows Live" clId="Web-{66715B65-9247-4A53-8CA6-43B8D978EEE3}" dt="2023-08-27T19:45:26.266" v="23"/>
          <ac:picMkLst>
            <pc:docMk/>
            <pc:sldMk cId="3533008425" sldId="351"/>
            <ac:picMk id="12" creationId="{954E2311-F3C3-E658-A0A1-AD74BC2C736D}"/>
          </ac:picMkLst>
        </pc:picChg>
        <pc:picChg chg="add del mod ord">
          <ac:chgData name="Mohammed Faizan" userId="a4da9054cc82119c" providerId="Windows Live" clId="Web-{66715B65-9247-4A53-8CA6-43B8D978EEE3}" dt="2023-08-27T19:45:54.439" v="27"/>
          <ac:picMkLst>
            <pc:docMk/>
            <pc:sldMk cId="3533008425" sldId="351"/>
            <ac:picMk id="15" creationId="{5826F65F-B97C-968F-1BF0-E85B8A337C34}"/>
          </ac:picMkLst>
        </pc:picChg>
        <pc:picChg chg="add del mod ord">
          <ac:chgData name="Mohammed Faizan" userId="a4da9054cc82119c" providerId="Windows Live" clId="Web-{66715B65-9247-4A53-8CA6-43B8D978EEE3}" dt="2023-08-27T19:46:14.564" v="29"/>
          <ac:picMkLst>
            <pc:docMk/>
            <pc:sldMk cId="3533008425" sldId="351"/>
            <ac:picMk id="18" creationId="{65CD6757-5119-4FA4-D9BD-87F39F6C9CCB}"/>
          </ac:picMkLst>
        </pc:picChg>
        <pc:picChg chg="add del mod ord">
          <ac:chgData name="Mohammed Faizan" userId="a4da9054cc82119c" providerId="Windows Live" clId="Web-{66715B65-9247-4A53-8CA6-43B8D978EEE3}" dt="2023-08-27T19:46:25.268" v="31"/>
          <ac:picMkLst>
            <pc:docMk/>
            <pc:sldMk cId="3533008425" sldId="351"/>
            <ac:picMk id="21" creationId="{67252A15-09E8-6285-9BC7-54778A0B020C}"/>
          </ac:picMkLst>
        </pc:picChg>
        <pc:picChg chg="add del mod ord">
          <ac:chgData name="Mohammed Faizan" userId="a4da9054cc82119c" providerId="Windows Live" clId="Web-{66715B65-9247-4A53-8CA6-43B8D978EEE3}" dt="2023-08-27T19:49:09.677" v="34"/>
          <ac:picMkLst>
            <pc:docMk/>
            <pc:sldMk cId="3533008425" sldId="351"/>
            <ac:picMk id="24" creationId="{9C582666-41F9-B4ED-1AD0-72B53B083B7E}"/>
          </ac:picMkLst>
        </pc:picChg>
        <pc:picChg chg="add del mod ord">
          <ac:chgData name="Mohammed Faizan" userId="a4da9054cc82119c" providerId="Windows Live" clId="Web-{66715B65-9247-4A53-8CA6-43B8D978EEE3}" dt="2023-08-27T19:50:07.397" v="38"/>
          <ac:picMkLst>
            <pc:docMk/>
            <pc:sldMk cId="3533008425" sldId="351"/>
            <ac:picMk id="27" creationId="{61B17D48-7C0F-7D44-9637-FF5BFD05035B}"/>
          </ac:picMkLst>
        </pc:picChg>
        <pc:picChg chg="add del mod ord">
          <ac:chgData name="Mohammed Faizan" userId="a4da9054cc82119c" providerId="Windows Live" clId="Web-{66715B65-9247-4A53-8CA6-43B8D978EEE3}" dt="2023-08-27T19:50:45.741" v="42"/>
          <ac:picMkLst>
            <pc:docMk/>
            <pc:sldMk cId="3533008425" sldId="351"/>
            <ac:picMk id="30" creationId="{81BFBFD1-89A4-0FF8-B566-812069B4EF0E}"/>
          </ac:picMkLst>
        </pc:picChg>
        <pc:picChg chg="add mod ord">
          <ac:chgData name="Mohammed Faizan" userId="a4da9054cc82119c" providerId="Windows Live" clId="Web-{66715B65-9247-4A53-8CA6-43B8D978EEE3}" dt="2023-08-27T19:56:23.951" v="88" actId="14100"/>
          <ac:picMkLst>
            <pc:docMk/>
            <pc:sldMk cId="3533008425" sldId="351"/>
            <ac:picMk id="33" creationId="{BCDECD6C-3F47-1CA6-D8B2-B70B937628BA}"/>
          </ac:picMkLst>
        </pc:picChg>
      </pc:sldChg>
      <pc:sldChg chg="modSp ord">
        <pc:chgData name="Mohammed Faizan" userId="a4da9054cc82119c" providerId="Windows Live" clId="Web-{66715B65-9247-4A53-8CA6-43B8D978EEE3}" dt="2023-08-27T20:55:01.258" v="696" actId="20577"/>
        <pc:sldMkLst>
          <pc:docMk/>
          <pc:sldMk cId="563872404" sldId="352"/>
        </pc:sldMkLst>
        <pc:spChg chg="mod">
          <ac:chgData name="Mohammed Faizan" userId="a4da9054cc82119c" providerId="Windows Live" clId="Web-{66715B65-9247-4A53-8CA6-43B8D978EEE3}" dt="2023-08-27T19:52:54.510" v="58" actId="20577"/>
          <ac:spMkLst>
            <pc:docMk/>
            <pc:sldMk cId="563872404" sldId="352"/>
            <ac:spMk id="2" creationId="{3B9D6353-6EAD-0F9A-C4B6-2BC362162B9D}"/>
          </ac:spMkLst>
        </pc:spChg>
        <pc:spChg chg="mod">
          <ac:chgData name="Mohammed Faizan" userId="a4da9054cc82119c" providerId="Windows Live" clId="Web-{66715B65-9247-4A53-8CA6-43B8D978EEE3}" dt="2023-08-27T20:55:01.258" v="696" actId="20577"/>
          <ac:spMkLst>
            <pc:docMk/>
            <pc:sldMk cId="563872404" sldId="352"/>
            <ac:spMk id="3" creationId="{DC762C40-79F8-2F0F-FEC1-D07A50B37A4D}"/>
          </ac:spMkLst>
        </pc:spChg>
      </pc:sldChg>
      <pc:sldChg chg="modSp ord">
        <pc:chgData name="Mohammed Faizan" userId="a4da9054cc82119c" providerId="Windows Live" clId="Web-{66715B65-9247-4A53-8CA6-43B8D978EEE3}" dt="2023-08-27T21:07:03.509" v="838" actId="20577"/>
        <pc:sldMkLst>
          <pc:docMk/>
          <pc:sldMk cId="1944348751" sldId="353"/>
        </pc:sldMkLst>
        <pc:spChg chg="mod">
          <ac:chgData name="Mohammed Faizan" userId="a4da9054cc82119c" providerId="Windows Live" clId="Web-{66715B65-9247-4A53-8CA6-43B8D978EEE3}" dt="2023-08-27T20:48:06.204" v="629" actId="20577"/>
          <ac:spMkLst>
            <pc:docMk/>
            <pc:sldMk cId="1944348751" sldId="353"/>
            <ac:spMk id="2" creationId="{A1564D69-8E8C-C26C-712B-6AEA47F50FDB}"/>
          </ac:spMkLst>
        </pc:spChg>
        <pc:spChg chg="mod">
          <ac:chgData name="Mohammed Faizan" userId="a4da9054cc82119c" providerId="Windows Live" clId="Web-{66715B65-9247-4A53-8CA6-43B8D978EEE3}" dt="2023-08-27T21:07:03.509" v="838" actId="20577"/>
          <ac:spMkLst>
            <pc:docMk/>
            <pc:sldMk cId="1944348751" sldId="353"/>
            <ac:spMk id="3" creationId="{388281DA-07AD-66B0-83E5-887B0E290EAA}"/>
          </ac:spMkLst>
        </pc:spChg>
      </pc:sldChg>
      <pc:sldChg chg="addSp modSp del ord">
        <pc:chgData name="Mohammed Faizan" userId="a4da9054cc82119c" providerId="Windows Live" clId="Web-{66715B65-9247-4A53-8CA6-43B8D978EEE3}" dt="2023-08-27T20:56:34.682" v="709"/>
        <pc:sldMkLst>
          <pc:docMk/>
          <pc:sldMk cId="2706623659" sldId="354"/>
        </pc:sldMkLst>
        <pc:spChg chg="mod">
          <ac:chgData name="Mohammed Faizan" userId="a4da9054cc82119c" providerId="Windows Live" clId="Web-{66715B65-9247-4A53-8CA6-43B8D978EEE3}" dt="2023-08-27T20:56:15.244" v="705" actId="20577"/>
          <ac:spMkLst>
            <pc:docMk/>
            <pc:sldMk cId="2706623659" sldId="354"/>
            <ac:spMk id="2" creationId="{B56F0C2E-1633-B7DF-8164-4AE221E4E331}"/>
          </ac:spMkLst>
        </pc:spChg>
        <pc:spChg chg="mod">
          <ac:chgData name="Mohammed Faizan" userId="a4da9054cc82119c" providerId="Windows Live" clId="Web-{66715B65-9247-4A53-8CA6-43B8D978EEE3}" dt="2023-08-27T20:52:13.536" v="676" actId="20577"/>
          <ac:spMkLst>
            <pc:docMk/>
            <pc:sldMk cId="2706623659" sldId="354"/>
            <ac:spMk id="3" creationId="{41281FBA-ACEE-0D5B-591F-C2E86DCBB3BF}"/>
          </ac:spMkLst>
        </pc:spChg>
        <pc:spChg chg="add mod">
          <ac:chgData name="Mohammed Faizan" userId="a4da9054cc82119c" providerId="Windows Live" clId="Web-{66715B65-9247-4A53-8CA6-43B8D978EEE3}" dt="2023-08-27T20:56:00.760" v="702" actId="20577"/>
          <ac:spMkLst>
            <pc:docMk/>
            <pc:sldMk cId="2706623659" sldId="354"/>
            <ac:spMk id="4" creationId="{588DC205-8A34-E8D6-EF0F-1130CE0D100F}"/>
          </ac:spMkLst>
        </pc:spChg>
      </pc:sldChg>
      <pc:sldChg chg="addSp modSp add ord replId">
        <pc:chgData name="Mohammed Faizan" userId="a4da9054cc82119c" providerId="Windows Live" clId="Web-{66715B65-9247-4A53-8CA6-43B8D978EEE3}" dt="2023-08-27T21:01:13.250" v="753" actId="20577"/>
        <pc:sldMkLst>
          <pc:docMk/>
          <pc:sldMk cId="467590933" sldId="355"/>
        </pc:sldMkLst>
        <pc:spChg chg="mod">
          <ac:chgData name="Mohammed Faizan" userId="a4da9054cc82119c" providerId="Windows Live" clId="Web-{66715B65-9247-4A53-8CA6-43B8D978EEE3}" dt="2023-08-27T20:56:30.073" v="708" actId="20577"/>
          <ac:spMkLst>
            <pc:docMk/>
            <pc:sldMk cId="467590933" sldId="355"/>
            <ac:spMk id="2" creationId="{3B9D6353-6EAD-0F9A-C4B6-2BC362162B9D}"/>
          </ac:spMkLst>
        </pc:spChg>
        <pc:spChg chg="mod">
          <ac:chgData name="Mohammed Faizan" userId="a4da9054cc82119c" providerId="Windows Live" clId="Web-{66715B65-9247-4A53-8CA6-43B8D978EEE3}" dt="2023-08-27T21:01:13.250" v="753" actId="20577"/>
          <ac:spMkLst>
            <pc:docMk/>
            <pc:sldMk cId="467590933" sldId="355"/>
            <ac:spMk id="3" creationId="{DC762C40-79F8-2F0F-FEC1-D07A50B37A4D}"/>
          </ac:spMkLst>
        </pc:spChg>
        <pc:picChg chg="add mod modCrop">
          <ac:chgData name="Mohammed Faizan" userId="a4da9054cc82119c" providerId="Windows Live" clId="Web-{66715B65-9247-4A53-8CA6-43B8D978EEE3}" dt="2023-08-27T21:00:40.765" v="748" actId="1076"/>
          <ac:picMkLst>
            <pc:docMk/>
            <pc:sldMk cId="467590933" sldId="355"/>
            <ac:picMk id="5" creationId="{8DFD05A8-C9DA-C925-E940-61F222AFC252}"/>
          </ac:picMkLst>
        </pc:picChg>
      </pc:sldChg>
      <pc:sldChg chg="modSp new del">
        <pc:chgData name="Mohammed Faizan" userId="a4da9054cc82119c" providerId="Windows Live" clId="Web-{66715B65-9247-4A53-8CA6-43B8D978EEE3}" dt="2023-08-27T20:50:37.378" v="671"/>
        <pc:sldMkLst>
          <pc:docMk/>
          <pc:sldMk cId="3571497926" sldId="355"/>
        </pc:sldMkLst>
        <pc:spChg chg="mod">
          <ac:chgData name="Mohammed Faizan" userId="a4da9054cc82119c" providerId="Windows Live" clId="Web-{66715B65-9247-4A53-8CA6-43B8D978EEE3}" dt="2023-08-27T20:50:34.128" v="670" actId="20577"/>
          <ac:spMkLst>
            <pc:docMk/>
            <pc:sldMk cId="3571497926" sldId="355"/>
            <ac:spMk id="2" creationId="{15B7E27B-9D01-1337-C46E-A789F74E2D1E}"/>
          </ac:spMkLst>
        </pc:spChg>
      </pc:sldChg>
      <pc:sldChg chg="add del ord replId">
        <pc:chgData name="Mohammed Faizan" userId="a4da9054cc82119c" providerId="Windows Live" clId="Web-{66715B65-9247-4A53-8CA6-43B8D978EEE3}" dt="2023-08-27T21:07:47.541" v="839"/>
        <pc:sldMkLst>
          <pc:docMk/>
          <pc:sldMk cId="2409809543" sldId="356"/>
        </pc:sldMkLst>
      </pc:sldChg>
    </pc:docChg>
  </pc:docChgLst>
  <pc:docChgLst>
    <pc:chgData name="Mohammed Faizan" userId="a4da9054cc82119c" providerId="Windows Live" clId="Web-{C9CE1377-164C-45B2-91A6-77E1F76D6CD6}"/>
    <pc:docChg chg="modSld">
      <pc:chgData name="Mohammed Faizan" userId="a4da9054cc82119c" providerId="Windows Live" clId="Web-{C9CE1377-164C-45B2-91A6-77E1F76D6CD6}" dt="2023-08-16T19:54:22.517" v="3"/>
      <pc:docMkLst>
        <pc:docMk/>
      </pc:docMkLst>
      <pc:sldChg chg="mod modShow">
        <pc:chgData name="Mohammed Faizan" userId="a4da9054cc82119c" providerId="Windows Live" clId="Web-{C9CE1377-164C-45B2-91A6-77E1F76D6CD6}" dt="2023-08-16T19:52:24.451" v="0"/>
        <pc:sldMkLst>
          <pc:docMk/>
          <pc:sldMk cId="3735034485" sldId="330"/>
        </pc:sldMkLst>
      </pc:sldChg>
      <pc:sldChg chg="modSp mod modShow">
        <pc:chgData name="Mohammed Faizan" userId="a4da9054cc82119c" providerId="Windows Live" clId="Web-{C9CE1377-164C-45B2-91A6-77E1F76D6CD6}" dt="2023-08-16T19:54:22.517" v="3"/>
        <pc:sldMkLst>
          <pc:docMk/>
          <pc:sldMk cId="711462465" sldId="331"/>
        </pc:sldMkLst>
        <pc:spChg chg="mod">
          <ac:chgData name="Mohammed Faizan" userId="a4da9054cc82119c" providerId="Windows Live" clId="Web-{C9CE1377-164C-45B2-91A6-77E1F76D6CD6}" dt="2023-08-16T19:53:02.780" v="2" actId="20577"/>
          <ac:spMkLst>
            <pc:docMk/>
            <pc:sldMk cId="711462465" sldId="331"/>
            <ac:spMk id="10" creationId="{00000000-0000-0000-0000-000000000000}"/>
          </ac:spMkLst>
        </pc:spChg>
      </pc:sldChg>
    </pc:docChg>
  </pc:docChgLst>
  <pc:docChgLst>
    <pc:chgData name="Mohammed Faizan" userId="a4da9054cc82119c" providerId="Windows Live" clId="Web-{3E8D80BA-97AA-4FC3-B73E-5C1172AF6A77}"/>
    <pc:docChg chg="addSld delSld modSld">
      <pc:chgData name="Mohammed Faizan" userId="a4da9054cc82119c" providerId="Windows Live" clId="Web-{3E8D80BA-97AA-4FC3-B73E-5C1172AF6A77}" dt="2023-08-17T10:02:03.582" v="175" actId="20577"/>
      <pc:docMkLst>
        <pc:docMk/>
      </pc:docMkLst>
      <pc:sldChg chg="mod modShow">
        <pc:chgData name="Mohammed Faizan" userId="a4da9054cc82119c" providerId="Windows Live" clId="Web-{3E8D80BA-97AA-4FC3-B73E-5C1172AF6A77}" dt="2023-08-17T09:58:45.997" v="169"/>
        <pc:sldMkLst>
          <pc:docMk/>
          <pc:sldMk cId="3196883390" sldId="333"/>
        </pc:sldMkLst>
      </pc:sldChg>
      <pc:sldChg chg="mod modShow">
        <pc:chgData name="Mohammed Faizan" userId="a4da9054cc82119c" providerId="Windows Live" clId="Web-{3E8D80BA-97AA-4FC3-B73E-5C1172AF6A77}" dt="2023-08-17T09:43:22.559" v="17"/>
        <pc:sldMkLst>
          <pc:docMk/>
          <pc:sldMk cId="2239328566" sldId="334"/>
        </pc:sldMkLst>
      </pc:sldChg>
      <pc:sldChg chg="mod modShow">
        <pc:chgData name="Mohammed Faizan" userId="a4da9054cc82119c" providerId="Windows Live" clId="Web-{3E8D80BA-97AA-4FC3-B73E-5C1172AF6A77}" dt="2023-08-17T09:43:22.356" v="14"/>
        <pc:sldMkLst>
          <pc:docMk/>
          <pc:sldMk cId="1296029433" sldId="336"/>
        </pc:sldMkLst>
      </pc:sldChg>
      <pc:sldChg chg="mod modShow">
        <pc:chgData name="Mohammed Faizan" userId="a4da9054cc82119c" providerId="Windows Live" clId="Web-{3E8D80BA-97AA-4FC3-B73E-5C1172AF6A77}" dt="2023-08-17T09:43:22.324" v="13"/>
        <pc:sldMkLst>
          <pc:docMk/>
          <pc:sldMk cId="3887991450" sldId="337"/>
        </pc:sldMkLst>
      </pc:sldChg>
      <pc:sldChg chg="addSp delSp modSp mod modShow">
        <pc:chgData name="Mohammed Faizan" userId="a4da9054cc82119c" providerId="Windows Live" clId="Web-{3E8D80BA-97AA-4FC3-B73E-5C1172AF6A77}" dt="2023-08-17T09:43:26.481" v="20"/>
        <pc:sldMkLst>
          <pc:docMk/>
          <pc:sldMk cId="20319242" sldId="338"/>
        </pc:sldMkLst>
        <pc:spChg chg="mod">
          <ac:chgData name="Mohammed Faizan" userId="a4da9054cc82119c" providerId="Windows Live" clId="Web-{3E8D80BA-97AA-4FC3-B73E-5C1172AF6A77}" dt="2023-08-17T09:42:44.136" v="8"/>
          <ac:spMkLst>
            <pc:docMk/>
            <pc:sldMk cId="20319242" sldId="338"/>
            <ac:spMk id="3" creationId="{00000000-0000-0000-0000-000000000000}"/>
          </ac:spMkLst>
        </pc:spChg>
        <pc:spChg chg="add del mod">
          <ac:chgData name="Mohammed Faizan" userId="a4da9054cc82119c" providerId="Windows Live" clId="Web-{3E8D80BA-97AA-4FC3-B73E-5C1172AF6A77}" dt="2023-08-17T09:42:57.495" v="12" actId="1076"/>
          <ac:spMkLst>
            <pc:docMk/>
            <pc:sldMk cId="20319242" sldId="338"/>
            <ac:spMk id="4" creationId="{00000000-0000-0000-0000-000000000000}"/>
          </ac:spMkLst>
        </pc:spChg>
        <pc:spChg chg="mod">
          <ac:chgData name="Mohammed Faizan" userId="a4da9054cc82119c" providerId="Windows Live" clId="Web-{3E8D80BA-97AA-4FC3-B73E-5C1172AF6A77}" dt="2023-08-17T09:42:35.073" v="6" actId="1076"/>
          <ac:spMkLst>
            <pc:docMk/>
            <pc:sldMk cId="20319242" sldId="338"/>
            <ac:spMk id="7" creationId="{00000000-0000-0000-0000-000000000000}"/>
          </ac:spMkLst>
        </pc:spChg>
        <pc:spChg chg="add del mod">
          <ac:chgData name="Mohammed Faizan" userId="a4da9054cc82119c" providerId="Windows Live" clId="Web-{3E8D80BA-97AA-4FC3-B73E-5C1172AF6A77}" dt="2023-08-17T09:42:56.933" v="11"/>
          <ac:spMkLst>
            <pc:docMk/>
            <pc:sldMk cId="20319242" sldId="338"/>
            <ac:spMk id="8" creationId="{E23D8670-3908-E9AB-63F3-B029D3941E4E}"/>
          </ac:spMkLst>
        </pc:spChg>
      </pc:sldChg>
      <pc:sldChg chg="mod modShow">
        <pc:chgData name="Mohammed Faizan" userId="a4da9054cc82119c" providerId="Windows Live" clId="Web-{3E8D80BA-97AA-4FC3-B73E-5C1172AF6A77}" dt="2023-08-17T09:43:22.449" v="15"/>
        <pc:sldMkLst>
          <pc:docMk/>
          <pc:sldMk cId="1637151452" sldId="349"/>
        </pc:sldMkLst>
      </pc:sldChg>
      <pc:sldChg chg="del mod modShow">
        <pc:chgData name="Mohammed Faizan" userId="a4da9054cc82119c" providerId="Windows Live" clId="Web-{3E8D80BA-97AA-4FC3-B73E-5C1172AF6A77}" dt="2023-08-17T09:58:36.715" v="168"/>
        <pc:sldMkLst>
          <pc:docMk/>
          <pc:sldMk cId="3963847388" sldId="350"/>
        </pc:sldMkLst>
      </pc:sldChg>
      <pc:sldChg chg="addSp delSp modSp new">
        <pc:chgData name="Mohammed Faizan" userId="a4da9054cc82119c" providerId="Windows Live" clId="Web-{3E8D80BA-97AA-4FC3-B73E-5C1172AF6A77}" dt="2023-08-17T09:45:01.453" v="31" actId="20577"/>
        <pc:sldMkLst>
          <pc:docMk/>
          <pc:sldMk cId="3533008425" sldId="351"/>
        </pc:sldMkLst>
        <pc:spChg chg="mod">
          <ac:chgData name="Mohammed Faizan" userId="a4da9054cc82119c" providerId="Windows Live" clId="Web-{3E8D80BA-97AA-4FC3-B73E-5C1172AF6A77}" dt="2023-08-17T09:45:01.453" v="31" actId="20577"/>
          <ac:spMkLst>
            <pc:docMk/>
            <pc:sldMk cId="3533008425" sldId="351"/>
            <ac:spMk id="2" creationId="{987F253B-8E01-DDF4-5F20-A6F9E56E6F58}"/>
          </ac:spMkLst>
        </pc:spChg>
        <pc:spChg chg="del">
          <ac:chgData name="Mohammed Faizan" userId="a4da9054cc82119c" providerId="Windows Live" clId="Web-{3E8D80BA-97AA-4FC3-B73E-5C1172AF6A77}" dt="2023-08-17T09:44:22.061" v="22"/>
          <ac:spMkLst>
            <pc:docMk/>
            <pc:sldMk cId="3533008425" sldId="351"/>
            <ac:spMk id="3" creationId="{F3F02D69-C210-1A8A-4A56-069C2D4D5583}"/>
          </ac:spMkLst>
        </pc:spChg>
        <pc:picChg chg="add mod ord">
          <ac:chgData name="Mohammed Faizan" userId="a4da9054cc82119c" providerId="Windows Live" clId="Web-{3E8D80BA-97AA-4FC3-B73E-5C1172AF6A77}" dt="2023-08-17T09:44:36.546" v="25" actId="14100"/>
          <ac:picMkLst>
            <pc:docMk/>
            <pc:sldMk cId="3533008425" sldId="351"/>
            <ac:picMk id="4" creationId="{BBC37921-7914-BA39-21FA-59194B6D25C5}"/>
          </ac:picMkLst>
        </pc:picChg>
      </pc:sldChg>
      <pc:sldChg chg="modSp new">
        <pc:chgData name="Mohammed Faizan" userId="a4da9054cc82119c" providerId="Windows Live" clId="Web-{3E8D80BA-97AA-4FC3-B73E-5C1172AF6A77}" dt="2023-08-17T09:58:30.715" v="167" actId="20577"/>
        <pc:sldMkLst>
          <pc:docMk/>
          <pc:sldMk cId="563872404" sldId="352"/>
        </pc:sldMkLst>
        <pc:spChg chg="mod">
          <ac:chgData name="Mohammed Faizan" userId="a4da9054cc82119c" providerId="Windows Live" clId="Web-{3E8D80BA-97AA-4FC3-B73E-5C1172AF6A77}" dt="2023-08-17T09:45:12.875" v="36" actId="20577"/>
          <ac:spMkLst>
            <pc:docMk/>
            <pc:sldMk cId="563872404" sldId="352"/>
            <ac:spMk id="2" creationId="{3B9D6353-6EAD-0F9A-C4B6-2BC362162B9D}"/>
          </ac:spMkLst>
        </pc:spChg>
        <pc:spChg chg="mod">
          <ac:chgData name="Mohammed Faizan" userId="a4da9054cc82119c" providerId="Windows Live" clId="Web-{3E8D80BA-97AA-4FC3-B73E-5C1172AF6A77}" dt="2023-08-17T09:58:30.715" v="167" actId="20577"/>
          <ac:spMkLst>
            <pc:docMk/>
            <pc:sldMk cId="563872404" sldId="352"/>
            <ac:spMk id="3" creationId="{DC762C40-79F8-2F0F-FEC1-D07A50B37A4D}"/>
          </ac:spMkLst>
        </pc:spChg>
      </pc:sldChg>
      <pc:sldChg chg="modSp new">
        <pc:chgData name="Mohammed Faizan" userId="a4da9054cc82119c" providerId="Windows Live" clId="Web-{3E8D80BA-97AA-4FC3-B73E-5C1172AF6A77}" dt="2023-08-17T09:55:11.083" v="103" actId="20577"/>
        <pc:sldMkLst>
          <pc:docMk/>
          <pc:sldMk cId="1944348751" sldId="353"/>
        </pc:sldMkLst>
        <pc:spChg chg="mod">
          <ac:chgData name="Mohammed Faizan" userId="a4da9054cc82119c" providerId="Windows Live" clId="Web-{3E8D80BA-97AA-4FC3-B73E-5C1172AF6A77}" dt="2023-08-17T09:52:30.593" v="72" actId="20577"/>
          <ac:spMkLst>
            <pc:docMk/>
            <pc:sldMk cId="1944348751" sldId="353"/>
            <ac:spMk id="2" creationId="{A1564D69-8E8C-C26C-712B-6AEA47F50FDB}"/>
          </ac:spMkLst>
        </pc:spChg>
        <pc:spChg chg="mod">
          <ac:chgData name="Mohammed Faizan" userId="a4da9054cc82119c" providerId="Windows Live" clId="Web-{3E8D80BA-97AA-4FC3-B73E-5C1172AF6A77}" dt="2023-08-17T09:55:11.083" v="103" actId="20577"/>
          <ac:spMkLst>
            <pc:docMk/>
            <pc:sldMk cId="1944348751" sldId="353"/>
            <ac:spMk id="3" creationId="{388281DA-07AD-66B0-83E5-887B0E290EAA}"/>
          </ac:spMkLst>
        </pc:spChg>
      </pc:sldChg>
      <pc:sldChg chg="modSp new">
        <pc:chgData name="Mohammed Faizan" userId="a4da9054cc82119c" providerId="Windows Live" clId="Web-{3E8D80BA-97AA-4FC3-B73E-5C1172AF6A77}" dt="2023-08-17T10:02:03.582" v="175" actId="20577"/>
        <pc:sldMkLst>
          <pc:docMk/>
          <pc:sldMk cId="2706623659" sldId="354"/>
        </pc:sldMkLst>
        <pc:spChg chg="mod">
          <ac:chgData name="Mohammed Faizan" userId="a4da9054cc82119c" providerId="Windows Live" clId="Web-{3E8D80BA-97AA-4FC3-B73E-5C1172AF6A77}" dt="2023-08-17T10:00:13.218" v="171" actId="20577"/>
          <ac:spMkLst>
            <pc:docMk/>
            <pc:sldMk cId="2706623659" sldId="354"/>
            <ac:spMk id="2" creationId="{B56F0C2E-1633-B7DF-8164-4AE221E4E331}"/>
          </ac:spMkLst>
        </pc:spChg>
        <pc:spChg chg="mod">
          <ac:chgData name="Mohammed Faizan" userId="a4da9054cc82119c" providerId="Windows Live" clId="Web-{3E8D80BA-97AA-4FC3-B73E-5C1172AF6A77}" dt="2023-08-17T10:02:03.582" v="175" actId="20577"/>
          <ac:spMkLst>
            <pc:docMk/>
            <pc:sldMk cId="2706623659" sldId="354"/>
            <ac:spMk id="3" creationId="{41281FBA-ACEE-0D5B-591F-C2E86DCBB3BF}"/>
          </ac:spMkLst>
        </pc:spChg>
      </pc:sldChg>
    </pc:docChg>
  </pc:docChgLst>
  <pc:docChgLst>
    <pc:chgData name="Mohammed Faizan" userId="a4da9054cc82119c" providerId="Windows Live" clId="Web-{60CC2144-FCBC-4A6B-877F-96F0725C9653}"/>
    <pc:docChg chg="modSld">
      <pc:chgData name="Mohammed Faizan" userId="a4da9054cc82119c" providerId="Windows Live" clId="Web-{60CC2144-FCBC-4A6B-877F-96F0725C9653}" dt="2023-09-16T21:14:08.876" v="49" actId="20577"/>
      <pc:docMkLst>
        <pc:docMk/>
      </pc:docMkLst>
      <pc:sldChg chg="modSp">
        <pc:chgData name="Mohammed Faizan" userId="a4da9054cc82119c" providerId="Windows Live" clId="Web-{60CC2144-FCBC-4A6B-877F-96F0725C9653}" dt="2023-09-16T21:14:08.876" v="49" actId="20577"/>
        <pc:sldMkLst>
          <pc:docMk/>
          <pc:sldMk cId="3367107135" sldId="358"/>
        </pc:sldMkLst>
        <pc:spChg chg="mod">
          <ac:chgData name="Mohammed Faizan" userId="a4da9054cc82119c" providerId="Windows Live" clId="Web-{60CC2144-FCBC-4A6B-877F-96F0725C9653}" dt="2023-09-16T21:13:38.219" v="41" actId="20577"/>
          <ac:spMkLst>
            <pc:docMk/>
            <pc:sldMk cId="3367107135" sldId="358"/>
            <ac:spMk id="3" creationId="{295B3526-A98D-8395-3678-0B0984ED5AF4}"/>
          </ac:spMkLst>
        </pc:spChg>
        <pc:spChg chg="mod">
          <ac:chgData name="Mohammed Faizan" userId="a4da9054cc82119c" providerId="Windows Live" clId="Web-{60CC2144-FCBC-4A6B-877F-96F0725C9653}" dt="2023-09-16T21:14:08.876" v="49" actId="20577"/>
          <ac:spMkLst>
            <pc:docMk/>
            <pc:sldMk cId="3367107135" sldId="358"/>
            <ac:spMk id="4" creationId="{4732995E-1B0C-37E5-BCD7-9B40DA4FDB0A}"/>
          </ac:spMkLst>
        </pc:spChg>
      </pc:sldChg>
    </pc:docChg>
  </pc:docChgLst>
  <pc:docChgLst>
    <pc:chgData name="Mohammed Faizan" userId="a4da9054cc82119c" providerId="Windows Live" clId="Web-{F9758ECC-FBA6-4D4B-BC2A-70A67972759C}"/>
    <pc:docChg chg="addSld modSld">
      <pc:chgData name="Mohammed Faizan" userId="a4da9054cc82119c" providerId="Windows Live" clId="Web-{F9758ECC-FBA6-4D4B-BC2A-70A67972759C}" dt="2023-08-17T09:12:08.733" v="14" actId="20577"/>
      <pc:docMkLst>
        <pc:docMk/>
      </pc:docMkLst>
      <pc:sldChg chg="mod modShow">
        <pc:chgData name="Mohammed Faizan" userId="a4da9054cc82119c" providerId="Windows Live" clId="Web-{F9758ECC-FBA6-4D4B-BC2A-70A67972759C}" dt="2023-08-17T09:10:37.215" v="3"/>
        <pc:sldMkLst>
          <pc:docMk/>
          <pc:sldMk cId="4017959531" sldId="332"/>
        </pc:sldMkLst>
      </pc:sldChg>
      <pc:sldChg chg="modSp">
        <pc:chgData name="Mohammed Faizan" userId="a4da9054cc82119c" providerId="Windows Live" clId="Web-{F9758ECC-FBA6-4D4B-BC2A-70A67972759C}" dt="2023-08-17T09:12:08.733" v="14" actId="20577"/>
        <pc:sldMkLst>
          <pc:docMk/>
          <pc:sldMk cId="1296029433" sldId="336"/>
        </pc:sldMkLst>
        <pc:spChg chg="mod">
          <ac:chgData name="Mohammed Faizan" userId="a4da9054cc82119c" providerId="Windows Live" clId="Web-{F9758ECC-FBA6-4D4B-BC2A-70A67972759C}" dt="2023-08-17T09:12:08.733" v="14" actId="20577"/>
          <ac:spMkLst>
            <pc:docMk/>
            <pc:sldMk cId="1296029433" sldId="336"/>
            <ac:spMk id="9" creationId="{00000000-0000-0000-0000-000000000000}"/>
          </ac:spMkLst>
        </pc:spChg>
      </pc:sldChg>
      <pc:sldChg chg="mod modShow">
        <pc:chgData name="Mohammed Faizan" userId="a4da9054cc82119c" providerId="Windows Live" clId="Web-{F9758ECC-FBA6-4D4B-BC2A-70A67972759C}" dt="2023-08-17T09:10:37.121" v="2"/>
        <pc:sldMkLst>
          <pc:docMk/>
          <pc:sldMk cId="2066948344" sldId="341"/>
        </pc:sldMkLst>
      </pc:sldChg>
      <pc:sldChg chg="mod modShow">
        <pc:chgData name="Mohammed Faizan" userId="a4da9054cc82119c" providerId="Windows Live" clId="Web-{F9758ECC-FBA6-4D4B-BC2A-70A67972759C}" dt="2023-08-17T09:10:37.293" v="4"/>
        <pc:sldMkLst>
          <pc:docMk/>
          <pc:sldMk cId="2510604087" sldId="342"/>
        </pc:sldMkLst>
      </pc:sldChg>
      <pc:sldChg chg="mod modShow">
        <pc:chgData name="Mohammed Faizan" userId="a4da9054cc82119c" providerId="Windows Live" clId="Web-{F9758ECC-FBA6-4D4B-BC2A-70A67972759C}" dt="2023-08-17T09:10:36.965" v="0"/>
        <pc:sldMkLst>
          <pc:docMk/>
          <pc:sldMk cId="3301165131" sldId="347"/>
        </pc:sldMkLst>
      </pc:sldChg>
      <pc:sldChg chg="mod modShow">
        <pc:chgData name="Mohammed Faizan" userId="a4da9054cc82119c" providerId="Windows Live" clId="Web-{F9758ECC-FBA6-4D4B-BC2A-70A67972759C}" dt="2023-08-17T09:10:37.043" v="1"/>
        <pc:sldMkLst>
          <pc:docMk/>
          <pc:sldMk cId="1133891326" sldId="348"/>
        </pc:sldMkLst>
      </pc:sldChg>
      <pc:sldChg chg="modSp new">
        <pc:chgData name="Mohammed Faizan" userId="a4da9054cc82119c" providerId="Windows Live" clId="Web-{F9758ECC-FBA6-4D4B-BC2A-70A67972759C}" dt="2023-08-17T09:10:55.716" v="9" actId="20577"/>
        <pc:sldMkLst>
          <pc:docMk/>
          <pc:sldMk cId="3963847388" sldId="350"/>
        </pc:sldMkLst>
        <pc:spChg chg="mod">
          <ac:chgData name="Mohammed Faizan" userId="a4da9054cc82119c" providerId="Windows Live" clId="Web-{F9758ECC-FBA6-4D4B-BC2A-70A67972759C}" dt="2023-08-17T09:10:55.716" v="9" actId="20577"/>
          <ac:spMkLst>
            <pc:docMk/>
            <pc:sldMk cId="3963847388" sldId="350"/>
            <ac:spMk id="3" creationId="{0F856CA1-BD05-7E30-473F-07C2A6F189AF}"/>
          </ac:spMkLst>
        </pc:spChg>
      </pc:sldChg>
    </pc:docChg>
  </pc:docChgLst>
  <pc:docChgLst>
    <pc:chgData name="Mohammed Faizan" userId="a4da9054cc82119c" providerId="Windows Live" clId="Web-{F191A665-E8D6-4C32-8520-134A6621D65D}"/>
    <pc:docChg chg="modSld">
      <pc:chgData name="Mohammed Faizan" userId="a4da9054cc82119c" providerId="Windows Live" clId="Web-{F191A665-E8D6-4C32-8520-134A6621D65D}" dt="2023-09-08T14:02:34.854" v="1" actId="20577"/>
      <pc:docMkLst>
        <pc:docMk/>
      </pc:docMkLst>
      <pc:sldChg chg="modSp">
        <pc:chgData name="Mohammed Faizan" userId="a4da9054cc82119c" providerId="Windows Live" clId="Web-{F191A665-E8D6-4C32-8520-134A6621D65D}" dt="2023-09-08T14:02:34.854" v="1" actId="20577"/>
        <pc:sldMkLst>
          <pc:docMk/>
          <pc:sldMk cId="3533008425" sldId="351"/>
        </pc:sldMkLst>
        <pc:spChg chg="mod">
          <ac:chgData name="Mohammed Faizan" userId="a4da9054cc82119c" providerId="Windows Live" clId="Web-{F191A665-E8D6-4C32-8520-134A6621D65D}" dt="2023-09-08T14:02:34.854" v="1" actId="20577"/>
          <ac:spMkLst>
            <pc:docMk/>
            <pc:sldMk cId="3533008425" sldId="351"/>
            <ac:spMk id="3" creationId="{DB16B7C1-6F3A-22AC-AA69-C52E93EEE36C}"/>
          </ac:spMkLst>
        </pc:spChg>
      </pc:sldChg>
    </pc:docChg>
  </pc:docChgLst>
  <pc:docChgLst>
    <pc:chgData name="Mohammed Faizan" userId="a4da9054cc82119c" providerId="Windows Live" clId="Web-{33253374-AEE8-4706-9A00-B0B471FA9349}"/>
    <pc:docChg chg="addSld modSld sldOrd">
      <pc:chgData name="Mohammed Faizan" userId="a4da9054cc82119c" providerId="Windows Live" clId="Web-{33253374-AEE8-4706-9A00-B0B471FA9349}" dt="2023-09-11T07:41:27.526" v="554"/>
      <pc:docMkLst>
        <pc:docMk/>
      </pc:docMkLst>
      <pc:sldChg chg="modSp">
        <pc:chgData name="Mohammed Faizan" userId="a4da9054cc82119c" providerId="Windows Live" clId="Web-{33253374-AEE8-4706-9A00-B0B471FA9349}" dt="2023-09-11T07:34:05.247" v="522" actId="20577"/>
        <pc:sldMkLst>
          <pc:docMk/>
          <pc:sldMk cId="20319242" sldId="338"/>
        </pc:sldMkLst>
        <pc:spChg chg="mod">
          <ac:chgData name="Mohammed Faizan" userId="a4da9054cc82119c" providerId="Windows Live" clId="Web-{33253374-AEE8-4706-9A00-B0B471FA9349}" dt="2023-09-11T07:34:05.247" v="522" actId="20577"/>
          <ac:spMkLst>
            <pc:docMk/>
            <pc:sldMk cId="20319242" sldId="338"/>
            <ac:spMk id="4" creationId="{00000000-0000-0000-0000-000000000000}"/>
          </ac:spMkLst>
        </pc:spChg>
      </pc:sldChg>
      <pc:sldChg chg="addSp delSp modSp ord">
        <pc:chgData name="Mohammed Faizan" userId="a4da9054cc82119c" providerId="Windows Live" clId="Web-{33253374-AEE8-4706-9A00-B0B471FA9349}" dt="2023-09-11T07:41:23.932" v="553"/>
        <pc:sldMkLst>
          <pc:docMk/>
          <pc:sldMk cId="3533008425" sldId="351"/>
        </pc:sldMkLst>
        <pc:spChg chg="mod">
          <ac:chgData name="Mohammed Faizan" userId="a4da9054cc82119c" providerId="Windows Live" clId="Web-{33253374-AEE8-4706-9A00-B0B471FA9349}" dt="2023-09-11T07:33:36.731" v="518" actId="20577"/>
          <ac:spMkLst>
            <pc:docMk/>
            <pc:sldMk cId="3533008425" sldId="351"/>
            <ac:spMk id="3" creationId="{DB16B7C1-6F3A-22AC-AA69-C52E93EEE36C}"/>
          </ac:spMkLst>
        </pc:spChg>
        <pc:spChg chg="add mod">
          <ac:chgData name="Mohammed Faizan" userId="a4da9054cc82119c" providerId="Windows Live" clId="Web-{33253374-AEE8-4706-9A00-B0B471FA9349}" dt="2023-09-11T07:10:43.315" v="281" actId="14100"/>
          <ac:spMkLst>
            <pc:docMk/>
            <pc:sldMk cId="3533008425" sldId="351"/>
            <ac:spMk id="6" creationId="{4B4DE7B5-BE59-3402-7636-79333E80B0F2}"/>
          </ac:spMkLst>
        </pc:spChg>
        <pc:picChg chg="del">
          <ac:chgData name="Mohammed Faizan" userId="a4da9054cc82119c" providerId="Windows Live" clId="Web-{33253374-AEE8-4706-9A00-B0B471FA9349}" dt="2023-09-11T07:10:15.752" v="276"/>
          <ac:picMkLst>
            <pc:docMk/>
            <pc:sldMk cId="3533008425" sldId="351"/>
            <ac:picMk id="5" creationId="{A584AA5E-7340-C514-BFCC-59E3D017436F}"/>
          </ac:picMkLst>
        </pc:picChg>
        <pc:picChg chg="add mod">
          <ac:chgData name="Mohammed Faizan" userId="a4da9054cc82119c" providerId="Windows Live" clId="Web-{33253374-AEE8-4706-9A00-B0B471FA9349}" dt="2023-09-11T07:10:22.768" v="278" actId="14100"/>
          <ac:picMkLst>
            <pc:docMk/>
            <pc:sldMk cId="3533008425" sldId="351"/>
            <ac:picMk id="8" creationId="{DBD8F7B6-F400-3014-1464-4BC0CBC0A298}"/>
          </ac:picMkLst>
        </pc:picChg>
      </pc:sldChg>
      <pc:sldChg chg="addSp delSp modSp">
        <pc:chgData name="Mohammed Faizan" userId="a4da9054cc82119c" providerId="Windows Live" clId="Web-{33253374-AEE8-4706-9A00-B0B471FA9349}" dt="2023-09-11T07:12:11.927" v="319" actId="20577"/>
        <pc:sldMkLst>
          <pc:docMk/>
          <pc:sldMk cId="467590933" sldId="355"/>
        </pc:sldMkLst>
        <pc:spChg chg="mod">
          <ac:chgData name="Mohammed Faizan" userId="a4da9054cc82119c" providerId="Windows Live" clId="Web-{33253374-AEE8-4706-9A00-B0B471FA9349}" dt="2023-09-11T06:48:26.369" v="24" actId="20577"/>
          <ac:spMkLst>
            <pc:docMk/>
            <pc:sldMk cId="467590933" sldId="355"/>
            <ac:spMk id="2" creationId="{3B9D6353-6EAD-0F9A-C4B6-2BC362162B9D}"/>
          </ac:spMkLst>
        </pc:spChg>
        <pc:spChg chg="mod">
          <ac:chgData name="Mohammed Faizan" userId="a4da9054cc82119c" providerId="Windows Live" clId="Web-{33253374-AEE8-4706-9A00-B0B471FA9349}" dt="2023-09-11T07:12:11.927" v="319" actId="20577"/>
          <ac:spMkLst>
            <pc:docMk/>
            <pc:sldMk cId="467590933" sldId="355"/>
            <ac:spMk id="3" creationId="{DC762C40-79F8-2F0F-FEC1-D07A50B37A4D}"/>
          </ac:spMkLst>
        </pc:spChg>
        <pc:picChg chg="add del mod">
          <ac:chgData name="Mohammed Faizan" userId="a4da9054cc82119c" providerId="Windows Live" clId="Web-{33253374-AEE8-4706-9A00-B0B471FA9349}" dt="2023-09-11T06:46:33.335" v="5"/>
          <ac:picMkLst>
            <pc:docMk/>
            <pc:sldMk cId="467590933" sldId="355"/>
            <ac:picMk id="4" creationId="{0F0668EA-D2B7-32F2-CBED-A5935648C74F}"/>
          </ac:picMkLst>
        </pc:picChg>
        <pc:picChg chg="del">
          <ac:chgData name="Mohammed Faizan" userId="a4da9054cc82119c" providerId="Windows Live" clId="Web-{33253374-AEE8-4706-9A00-B0B471FA9349}" dt="2023-09-11T06:46:19.616" v="0"/>
          <ac:picMkLst>
            <pc:docMk/>
            <pc:sldMk cId="467590933" sldId="355"/>
            <ac:picMk id="5" creationId="{8DFD05A8-C9DA-C925-E940-61F222AFC252}"/>
          </ac:picMkLst>
        </pc:picChg>
        <pc:picChg chg="add mod">
          <ac:chgData name="Mohammed Faizan" userId="a4da9054cc82119c" providerId="Windows Live" clId="Web-{33253374-AEE8-4706-9A00-B0B471FA9349}" dt="2023-09-11T06:48:55.964" v="34" actId="1076"/>
          <ac:picMkLst>
            <pc:docMk/>
            <pc:sldMk cId="467590933" sldId="355"/>
            <ac:picMk id="6" creationId="{62EE81EB-3967-5251-D665-93BB59D0639C}"/>
          </ac:picMkLst>
        </pc:picChg>
      </pc:sldChg>
      <pc:sldChg chg="addSp delSp modSp ord">
        <pc:chgData name="Mohammed Faizan" userId="a4da9054cc82119c" providerId="Windows Live" clId="Web-{33253374-AEE8-4706-9A00-B0B471FA9349}" dt="2023-09-11T07:41:27.526" v="554"/>
        <pc:sldMkLst>
          <pc:docMk/>
          <pc:sldMk cId="3380208432" sldId="356"/>
        </pc:sldMkLst>
        <pc:spChg chg="add del mod">
          <ac:chgData name="Mohammed Faizan" userId="a4da9054cc82119c" providerId="Windows Live" clId="Web-{33253374-AEE8-4706-9A00-B0B471FA9349}" dt="2023-09-11T07:12:46.147" v="323"/>
          <ac:spMkLst>
            <pc:docMk/>
            <pc:sldMk cId="3380208432" sldId="356"/>
            <ac:spMk id="4" creationId="{36EDBEDA-1617-8551-731E-0F5721AEA403}"/>
          </ac:spMkLst>
        </pc:spChg>
        <pc:spChg chg="add mod">
          <ac:chgData name="Mohammed Faizan" userId="a4da9054cc82119c" providerId="Windows Live" clId="Web-{33253374-AEE8-4706-9A00-B0B471FA9349}" dt="2023-09-11T07:14:52.698" v="335" actId="14100"/>
          <ac:spMkLst>
            <pc:docMk/>
            <pc:sldMk cId="3380208432" sldId="356"/>
            <ac:spMk id="6" creationId="{DC7A2D15-4963-7FA2-DFF3-0EC8C3EBD4BF}"/>
          </ac:spMkLst>
        </pc:spChg>
        <pc:picChg chg="add mod ord modCrop">
          <ac:chgData name="Mohammed Faizan" userId="a4da9054cc82119c" providerId="Windows Live" clId="Web-{33253374-AEE8-4706-9A00-B0B471FA9349}" dt="2023-09-11T07:13:40.602" v="325"/>
          <ac:picMkLst>
            <pc:docMk/>
            <pc:sldMk cId="3380208432" sldId="356"/>
            <ac:picMk id="5" creationId="{DAB363C0-71AC-7026-4BD0-5811E95CD646}"/>
          </ac:picMkLst>
        </pc:picChg>
        <pc:picChg chg="del">
          <ac:chgData name="Mohammed Faizan" userId="a4da9054cc82119c" providerId="Windows Live" clId="Web-{33253374-AEE8-4706-9A00-B0B471FA9349}" dt="2023-09-11T07:12:35.100" v="322"/>
          <ac:picMkLst>
            <pc:docMk/>
            <pc:sldMk cId="3380208432" sldId="356"/>
            <ac:picMk id="7" creationId="{21012B43-1868-04C3-7F5A-B2968FB0231F}"/>
          </ac:picMkLst>
        </pc:picChg>
        <pc:picChg chg="del">
          <ac:chgData name="Mohammed Faizan" userId="a4da9054cc82119c" providerId="Windows Live" clId="Web-{33253374-AEE8-4706-9A00-B0B471FA9349}" dt="2023-09-11T07:12:33.443" v="321"/>
          <ac:picMkLst>
            <pc:docMk/>
            <pc:sldMk cId="3380208432" sldId="356"/>
            <ac:picMk id="8" creationId="{996E42DD-629A-06FE-DD95-FAB9F1D0F484}"/>
          </ac:picMkLst>
        </pc:picChg>
      </pc:sldChg>
      <pc:sldChg chg="addSp delSp modSp new">
        <pc:chgData name="Mohammed Faizan" userId="a4da9054cc82119c" providerId="Windows Live" clId="Web-{33253374-AEE8-4706-9A00-B0B471FA9349}" dt="2023-09-11T07:09:46.423" v="275" actId="1076"/>
        <pc:sldMkLst>
          <pc:docMk/>
          <pc:sldMk cId="2690542960" sldId="357"/>
        </pc:sldMkLst>
        <pc:spChg chg="mod">
          <ac:chgData name="Mohammed Faizan" userId="a4da9054cc82119c" providerId="Windows Live" clId="Web-{33253374-AEE8-4706-9A00-B0B471FA9349}" dt="2023-09-11T07:06:59.184" v="196" actId="20577"/>
          <ac:spMkLst>
            <pc:docMk/>
            <pc:sldMk cId="2690542960" sldId="357"/>
            <ac:spMk id="2" creationId="{1E6208C4-48BF-0B4F-6BEF-2E06AB8683C6}"/>
          </ac:spMkLst>
        </pc:spChg>
        <pc:spChg chg="del">
          <ac:chgData name="Mohammed Faizan" userId="a4da9054cc82119c" providerId="Windows Live" clId="Web-{33253374-AEE8-4706-9A00-B0B471FA9349}" dt="2023-09-11T07:06:33.792" v="190"/>
          <ac:spMkLst>
            <pc:docMk/>
            <pc:sldMk cId="2690542960" sldId="357"/>
            <ac:spMk id="3" creationId="{C067775E-68A3-7B00-E601-3F27DA67CBCB}"/>
          </ac:spMkLst>
        </pc:spChg>
        <pc:spChg chg="add mod">
          <ac:chgData name="Mohammed Faizan" userId="a4da9054cc82119c" providerId="Windows Live" clId="Web-{33253374-AEE8-4706-9A00-B0B471FA9349}" dt="2023-09-11T07:09:43.657" v="274" actId="20577"/>
          <ac:spMkLst>
            <pc:docMk/>
            <pc:sldMk cId="2690542960" sldId="357"/>
            <ac:spMk id="5" creationId="{A8A6B8A9-75F7-DCCD-977F-214BE1E217BF}"/>
          </ac:spMkLst>
        </pc:spChg>
        <pc:picChg chg="add mod ord">
          <ac:chgData name="Mohammed Faizan" userId="a4da9054cc82119c" providerId="Windows Live" clId="Web-{33253374-AEE8-4706-9A00-B0B471FA9349}" dt="2023-09-11T07:09:46.423" v="275" actId="1076"/>
          <ac:picMkLst>
            <pc:docMk/>
            <pc:sldMk cId="2690542960" sldId="357"/>
            <ac:picMk id="4" creationId="{009F09F1-7296-79F0-2317-EAC584B1BF61}"/>
          </ac:picMkLst>
        </pc:picChg>
      </pc:sldChg>
      <pc:sldChg chg="addSp modSp new ord">
        <pc:chgData name="Mohammed Faizan" userId="a4da9054cc82119c" providerId="Windows Live" clId="Web-{33253374-AEE8-4706-9A00-B0B471FA9349}" dt="2023-09-11T07:41:16.666" v="551"/>
        <pc:sldMkLst>
          <pc:docMk/>
          <pc:sldMk cId="3367107135" sldId="358"/>
        </pc:sldMkLst>
        <pc:spChg chg="mod">
          <ac:chgData name="Mohammed Faizan" userId="a4da9054cc82119c" providerId="Windows Live" clId="Web-{33253374-AEE8-4706-9A00-B0B471FA9349}" dt="2023-09-11T07:33:42.794" v="519" actId="20577"/>
          <ac:spMkLst>
            <pc:docMk/>
            <pc:sldMk cId="3367107135" sldId="358"/>
            <ac:spMk id="2" creationId="{3AF94D8C-2BDE-55A2-A61F-7B4B22FB7001}"/>
          </ac:spMkLst>
        </pc:spChg>
        <pc:spChg chg="mod">
          <ac:chgData name="Mohammed Faizan" userId="a4da9054cc82119c" providerId="Windows Live" clId="Web-{33253374-AEE8-4706-9A00-B0B471FA9349}" dt="2023-09-11T07:30:17.194" v="489" actId="20577"/>
          <ac:spMkLst>
            <pc:docMk/>
            <pc:sldMk cId="3367107135" sldId="358"/>
            <ac:spMk id="3" creationId="{295B3526-A98D-8395-3678-0B0984ED5AF4}"/>
          </ac:spMkLst>
        </pc:spChg>
        <pc:spChg chg="add mod">
          <ac:chgData name="Mohammed Faizan" userId="a4da9054cc82119c" providerId="Windows Live" clId="Web-{33253374-AEE8-4706-9A00-B0B471FA9349}" dt="2023-09-11T07:31:54.087" v="498" actId="20577"/>
          <ac:spMkLst>
            <pc:docMk/>
            <pc:sldMk cId="3367107135" sldId="358"/>
            <ac:spMk id="4" creationId="{4732995E-1B0C-37E5-BCD7-9B40DA4FDB0A}"/>
          </ac:spMkLst>
        </pc:spChg>
      </pc:sldChg>
      <pc:sldChg chg="addSp delSp modSp new ord">
        <pc:chgData name="Mohammed Faizan" userId="a4da9054cc82119c" providerId="Windows Live" clId="Web-{33253374-AEE8-4706-9A00-B0B471FA9349}" dt="2023-09-11T07:41:18.557" v="552"/>
        <pc:sldMkLst>
          <pc:docMk/>
          <pc:sldMk cId="466105044" sldId="359"/>
        </pc:sldMkLst>
        <pc:spChg chg="mod">
          <ac:chgData name="Mohammed Faizan" userId="a4da9054cc82119c" providerId="Windows Live" clId="Web-{33253374-AEE8-4706-9A00-B0B471FA9349}" dt="2023-09-11T07:41:03.900" v="550" actId="20577"/>
          <ac:spMkLst>
            <pc:docMk/>
            <pc:sldMk cId="466105044" sldId="359"/>
            <ac:spMk id="2" creationId="{570A32FF-2044-93A3-B9CF-F44463D7A7B7}"/>
          </ac:spMkLst>
        </pc:spChg>
        <pc:spChg chg="del">
          <ac:chgData name="Mohammed Faizan" userId="a4da9054cc82119c" providerId="Windows Live" clId="Web-{33253374-AEE8-4706-9A00-B0B471FA9349}" dt="2023-09-11T07:38:00.364" v="532"/>
          <ac:spMkLst>
            <pc:docMk/>
            <pc:sldMk cId="466105044" sldId="359"/>
            <ac:spMk id="3" creationId="{A778FE2A-4D3F-EABE-7F2E-2FD220B32BA2}"/>
          </ac:spMkLst>
        </pc:spChg>
        <pc:picChg chg="add mod ord">
          <ac:chgData name="Mohammed Faizan" userId="a4da9054cc82119c" providerId="Windows Live" clId="Web-{33253374-AEE8-4706-9A00-B0B471FA9349}" dt="2023-09-11T07:38:06.848" v="533" actId="1076"/>
          <ac:picMkLst>
            <pc:docMk/>
            <pc:sldMk cId="466105044" sldId="359"/>
            <ac:picMk id="4" creationId="{E8FE5110-B5BC-CBB1-FC34-34FE92510E7D}"/>
          </ac:picMkLst>
        </pc:picChg>
        <pc:picChg chg="add mod modCrop">
          <ac:chgData name="Mohammed Faizan" userId="a4da9054cc82119c" providerId="Windows Live" clId="Web-{33253374-AEE8-4706-9A00-B0B471FA9349}" dt="2023-09-11T07:39:22.335" v="547"/>
          <ac:picMkLst>
            <pc:docMk/>
            <pc:sldMk cId="466105044" sldId="359"/>
            <ac:picMk id="5" creationId="{995A3776-6DB9-4504-B3B1-D8455BF8901E}"/>
          </ac:picMkLst>
        </pc:picChg>
      </pc:sldChg>
    </pc:docChg>
  </pc:docChgLst>
  <pc:docChgLst>
    <pc:chgData name="Mohammed Faizan" userId="a4da9054cc82119c" providerId="Windows Live" clId="Web-{E15C6FFC-1C9B-4960-B1CC-2CFD31269DEA}"/>
    <pc:docChg chg="addSld delSld modSld">
      <pc:chgData name="Mohammed Faizan" userId="a4da9054cc82119c" providerId="Windows Live" clId="Web-{E15C6FFC-1C9B-4960-B1CC-2CFD31269DEA}" dt="2023-10-04T07:58:11.849" v="104"/>
      <pc:docMkLst>
        <pc:docMk/>
      </pc:docMkLst>
      <pc:sldChg chg="modSp">
        <pc:chgData name="Mohammed Faizan" userId="a4da9054cc82119c" providerId="Windows Live" clId="Web-{E15C6FFC-1C9B-4960-B1CC-2CFD31269DEA}" dt="2023-10-04T07:21:29.179" v="5" actId="20577"/>
        <pc:sldMkLst>
          <pc:docMk/>
          <pc:sldMk cId="20319242" sldId="338"/>
        </pc:sldMkLst>
        <pc:spChg chg="mod">
          <ac:chgData name="Mohammed Faizan" userId="a4da9054cc82119c" providerId="Windows Live" clId="Web-{E15C6FFC-1C9B-4960-B1CC-2CFD31269DEA}" dt="2023-10-04T07:21:29.179" v="5" actId="20577"/>
          <ac:spMkLst>
            <pc:docMk/>
            <pc:sldMk cId="20319242" sldId="338"/>
            <ac:spMk id="4" creationId="{00000000-0000-0000-0000-000000000000}"/>
          </ac:spMkLst>
        </pc:spChg>
      </pc:sldChg>
      <pc:sldChg chg="addSp delSp modSp">
        <pc:chgData name="Mohammed Faizan" userId="a4da9054cc82119c" providerId="Windows Live" clId="Web-{E15C6FFC-1C9B-4960-B1CC-2CFD31269DEA}" dt="2023-10-04T07:56:24.472" v="101" actId="20577"/>
        <pc:sldMkLst>
          <pc:docMk/>
          <pc:sldMk cId="3533008425" sldId="351"/>
        </pc:sldMkLst>
        <pc:spChg chg="mod">
          <ac:chgData name="Mohammed Faizan" userId="a4da9054cc82119c" providerId="Windows Live" clId="Web-{E15C6FFC-1C9B-4960-B1CC-2CFD31269DEA}" dt="2023-10-04T07:34:41.706" v="85" actId="20577"/>
          <ac:spMkLst>
            <pc:docMk/>
            <pc:sldMk cId="3533008425" sldId="351"/>
            <ac:spMk id="2" creationId="{987F253B-8E01-DDF4-5F20-A6F9E56E6F58}"/>
          </ac:spMkLst>
        </pc:spChg>
        <pc:spChg chg="mod">
          <ac:chgData name="Mohammed Faizan" userId="a4da9054cc82119c" providerId="Windows Live" clId="Web-{E15C6FFC-1C9B-4960-B1CC-2CFD31269DEA}" dt="2023-10-04T07:56:24.472" v="101" actId="20577"/>
          <ac:spMkLst>
            <pc:docMk/>
            <pc:sldMk cId="3533008425" sldId="351"/>
            <ac:spMk id="3" creationId="{DB16B7C1-6F3A-22AC-AA69-C52E93EEE36C}"/>
          </ac:spMkLst>
        </pc:spChg>
        <pc:spChg chg="add del mod">
          <ac:chgData name="Mohammed Faizan" userId="a4da9054cc82119c" providerId="Windows Live" clId="Web-{E15C6FFC-1C9B-4960-B1CC-2CFD31269DEA}" dt="2023-10-04T07:23:19.104" v="13"/>
          <ac:spMkLst>
            <pc:docMk/>
            <pc:sldMk cId="3533008425" sldId="351"/>
            <ac:spMk id="5" creationId="{52394468-4DC9-E390-C5FA-96FEEEBB3EA1}"/>
          </ac:spMkLst>
        </pc:spChg>
        <pc:picChg chg="del">
          <ac:chgData name="Mohammed Faizan" userId="a4da9054cc82119c" providerId="Windows Live" clId="Web-{E15C6FFC-1C9B-4960-B1CC-2CFD31269DEA}" dt="2023-10-04T07:21:43.601" v="6"/>
          <ac:picMkLst>
            <pc:docMk/>
            <pc:sldMk cId="3533008425" sldId="351"/>
            <ac:picMk id="6" creationId="{8B233567-8A8D-8CC5-D747-BD0F1656A8D7}"/>
          </ac:picMkLst>
        </pc:picChg>
      </pc:sldChg>
      <pc:sldChg chg="addSp delSp modSp">
        <pc:chgData name="Mohammed Faizan" userId="a4da9054cc82119c" providerId="Windows Live" clId="Web-{E15C6FFC-1C9B-4960-B1CC-2CFD31269DEA}" dt="2023-10-04T07:57:23.301" v="103" actId="20577"/>
        <pc:sldMkLst>
          <pc:docMk/>
          <pc:sldMk cId="467590933" sldId="355"/>
        </pc:sldMkLst>
        <pc:spChg chg="mod">
          <ac:chgData name="Mohammed Faizan" userId="a4da9054cc82119c" providerId="Windows Live" clId="Web-{E15C6FFC-1C9B-4960-B1CC-2CFD31269DEA}" dt="2023-10-04T07:57:23.301" v="103" actId="20577"/>
          <ac:spMkLst>
            <pc:docMk/>
            <pc:sldMk cId="467590933" sldId="355"/>
            <ac:spMk id="4" creationId="{D7C1DCFE-43C9-31D0-C5D8-92AF6EDCDF4E}"/>
          </ac:spMkLst>
        </pc:spChg>
        <pc:picChg chg="add del mod">
          <ac:chgData name="Mohammed Faizan" userId="a4da9054cc82119c" providerId="Windows Live" clId="Web-{E15C6FFC-1C9B-4960-B1CC-2CFD31269DEA}" dt="2023-10-04T07:32:17.513" v="56"/>
          <ac:picMkLst>
            <pc:docMk/>
            <pc:sldMk cId="467590933" sldId="355"/>
            <ac:picMk id="5" creationId="{673E6CF9-8D89-DD5F-924D-B82790B78FEF}"/>
          </ac:picMkLst>
        </pc:picChg>
        <pc:picChg chg="add del mod">
          <ac:chgData name="Mohammed Faizan" userId="a4da9054cc82119c" providerId="Windows Live" clId="Web-{E15C6FFC-1C9B-4960-B1CC-2CFD31269DEA}" dt="2023-10-04T07:32:41.405" v="60"/>
          <ac:picMkLst>
            <pc:docMk/>
            <pc:sldMk cId="467590933" sldId="355"/>
            <ac:picMk id="6" creationId="{51B34FC3-C478-9B40-F97B-10A292EBD43A}"/>
          </ac:picMkLst>
        </pc:picChg>
        <pc:picChg chg="del">
          <ac:chgData name="Mohammed Faizan" userId="a4da9054cc82119c" providerId="Windows Live" clId="Web-{E15C6FFC-1C9B-4960-B1CC-2CFD31269DEA}" dt="2023-10-04T07:22:32.962" v="7"/>
          <ac:picMkLst>
            <pc:docMk/>
            <pc:sldMk cId="467590933" sldId="355"/>
            <ac:picMk id="7" creationId="{0FFDEEB8-A57C-F4DA-4CA7-9506D867028D}"/>
          </ac:picMkLst>
        </pc:picChg>
        <pc:picChg chg="add del mod">
          <ac:chgData name="Mohammed Faizan" userId="a4da9054cc82119c" providerId="Windows Live" clId="Web-{E15C6FFC-1C9B-4960-B1CC-2CFD31269DEA}" dt="2023-10-04T07:34:13.924" v="65"/>
          <ac:picMkLst>
            <pc:docMk/>
            <pc:sldMk cId="467590933" sldId="355"/>
            <ac:picMk id="8" creationId="{3288F9E1-48AD-F5E5-8DC6-88EB935F0561}"/>
          </ac:picMkLst>
        </pc:picChg>
        <pc:picChg chg="add mod">
          <ac:chgData name="Mohammed Faizan" userId="a4da9054cc82119c" providerId="Windows Live" clId="Web-{E15C6FFC-1C9B-4960-B1CC-2CFD31269DEA}" dt="2023-10-04T07:34:20.736" v="68" actId="1076"/>
          <ac:picMkLst>
            <pc:docMk/>
            <pc:sldMk cId="467590933" sldId="355"/>
            <ac:picMk id="9" creationId="{4B80DFA9-6E9E-C433-5CCC-A611631E1D1E}"/>
          </ac:picMkLst>
        </pc:picChg>
      </pc:sldChg>
      <pc:sldChg chg="addSp delSp modSp new">
        <pc:chgData name="Mohammed Faizan" userId="a4da9054cc82119c" providerId="Windows Live" clId="Web-{E15C6FFC-1C9B-4960-B1CC-2CFD31269DEA}" dt="2023-10-04T07:58:11.849" v="104"/>
        <pc:sldMkLst>
          <pc:docMk/>
          <pc:sldMk cId="3066109590" sldId="360"/>
        </pc:sldMkLst>
        <pc:spChg chg="del">
          <ac:chgData name="Mohammed Faizan" userId="a4da9054cc82119c" providerId="Windows Live" clId="Web-{E15C6FFC-1C9B-4960-B1CC-2CFD31269DEA}" dt="2023-10-04T07:25:55.735" v="28"/>
          <ac:spMkLst>
            <pc:docMk/>
            <pc:sldMk cId="3066109590" sldId="360"/>
            <ac:spMk id="3" creationId="{95199097-48F9-8469-31EA-742C831FD37D}"/>
          </ac:spMkLst>
        </pc:spChg>
        <pc:spChg chg="add mod">
          <ac:chgData name="Mohammed Faizan" userId="a4da9054cc82119c" providerId="Windows Live" clId="Web-{E15C6FFC-1C9B-4960-B1CC-2CFD31269DEA}" dt="2023-10-04T07:58:11.849" v="104"/>
          <ac:spMkLst>
            <pc:docMk/>
            <pc:sldMk cId="3066109590" sldId="360"/>
            <ac:spMk id="6" creationId="{402F82F7-4487-8732-1BC1-CDC452B8BBF0}"/>
          </ac:spMkLst>
        </pc:spChg>
        <pc:picChg chg="add del mod ord modCrop">
          <ac:chgData name="Mohammed Faizan" userId="a4da9054cc82119c" providerId="Windows Live" clId="Web-{E15C6FFC-1C9B-4960-B1CC-2CFD31269DEA}" dt="2023-10-04T07:58:11.849" v="104"/>
          <ac:picMkLst>
            <pc:docMk/>
            <pc:sldMk cId="3066109590" sldId="360"/>
            <ac:picMk id="4" creationId="{565EEC2F-0662-784B-D4DA-DE77447AA77B}"/>
          </ac:picMkLst>
        </pc:picChg>
        <pc:picChg chg="add mod ord">
          <ac:chgData name="Mohammed Faizan" userId="a4da9054cc82119c" providerId="Windows Live" clId="Web-{E15C6FFC-1C9B-4960-B1CC-2CFD31269DEA}" dt="2023-10-04T07:31:25.668" v="45" actId="14100"/>
          <ac:picMkLst>
            <pc:docMk/>
            <pc:sldMk cId="3066109590" sldId="360"/>
            <ac:picMk id="5" creationId="{9526F171-FC5B-D5DB-8BEE-E740F471ECFD}"/>
          </ac:picMkLst>
        </pc:picChg>
      </pc:sldChg>
      <pc:sldChg chg="new del">
        <pc:chgData name="Mohammed Faizan" userId="a4da9054cc82119c" providerId="Windows Live" clId="Web-{E15C6FFC-1C9B-4960-B1CC-2CFD31269DEA}" dt="2023-10-04T07:21:07.522" v="1"/>
        <pc:sldMkLst>
          <pc:docMk/>
          <pc:sldMk cId="3940665447" sldId="360"/>
        </pc:sldMkLst>
      </pc:sldChg>
    </pc:docChg>
  </pc:docChgLst>
  <pc:docChgLst>
    <pc:chgData name="Mohammed Faizan" userId="a4da9054cc82119c" providerId="Windows Live" clId="Web-{DBA32566-9FC9-48FC-BC1A-21309DA3AD0F}"/>
    <pc:docChg chg="modSld">
      <pc:chgData name="Mohammed Faizan" userId="a4da9054cc82119c" providerId="Windows Live" clId="Web-{DBA32566-9FC9-48FC-BC1A-21309DA3AD0F}" dt="2023-09-25T12:44:16.155" v="63" actId="20577"/>
      <pc:docMkLst>
        <pc:docMk/>
      </pc:docMkLst>
      <pc:sldChg chg="modSp">
        <pc:chgData name="Mohammed Faizan" userId="a4da9054cc82119c" providerId="Windows Live" clId="Web-{DBA32566-9FC9-48FC-BC1A-21309DA3AD0F}" dt="2023-09-25T12:39:18.387" v="32" actId="20577"/>
        <pc:sldMkLst>
          <pc:docMk/>
          <pc:sldMk cId="3533008425" sldId="351"/>
        </pc:sldMkLst>
        <pc:spChg chg="mod">
          <ac:chgData name="Mohammed Faizan" userId="a4da9054cc82119c" providerId="Windows Live" clId="Web-{DBA32566-9FC9-48FC-BC1A-21309DA3AD0F}" dt="2023-09-25T12:39:18.387" v="32" actId="20577"/>
          <ac:spMkLst>
            <pc:docMk/>
            <pc:sldMk cId="3533008425" sldId="351"/>
            <ac:spMk id="3" creationId="{DB16B7C1-6F3A-22AC-AA69-C52E93EEE36C}"/>
          </ac:spMkLst>
        </pc:spChg>
      </pc:sldChg>
      <pc:sldChg chg="modSp">
        <pc:chgData name="Mohammed Faizan" userId="a4da9054cc82119c" providerId="Windows Live" clId="Web-{DBA32566-9FC9-48FC-BC1A-21309DA3AD0F}" dt="2023-09-25T12:44:16.155" v="63" actId="20577"/>
        <pc:sldMkLst>
          <pc:docMk/>
          <pc:sldMk cId="467590933" sldId="355"/>
        </pc:sldMkLst>
        <pc:spChg chg="mod">
          <ac:chgData name="Mohammed Faizan" userId="a4da9054cc82119c" providerId="Windows Live" clId="Web-{DBA32566-9FC9-48FC-BC1A-21309DA3AD0F}" dt="2023-09-25T12:44:16.155" v="63" actId="20577"/>
          <ac:spMkLst>
            <pc:docMk/>
            <pc:sldMk cId="467590933" sldId="355"/>
            <ac:spMk id="4" creationId="{D7C1DCFE-43C9-31D0-C5D8-92AF6EDCDF4E}"/>
          </ac:spMkLst>
        </pc:spChg>
      </pc:sldChg>
    </pc:docChg>
  </pc:docChgLst>
  <pc:docChgLst>
    <pc:chgData name="Mohammed Faizan" userId="a4da9054cc82119c" providerId="Windows Live" clId="Web-{E74BA528-89BE-454A-B26F-31738B9210B0}"/>
    <pc:docChg chg="modSld">
      <pc:chgData name="Mohammed Faizan" userId="a4da9054cc82119c" providerId="Windows Live" clId="Web-{E74BA528-89BE-454A-B26F-31738B9210B0}" dt="2023-08-17T12:45:39.351" v="111" actId="1076"/>
      <pc:docMkLst>
        <pc:docMk/>
      </pc:docMkLst>
      <pc:sldChg chg="addSp delSp modSp">
        <pc:chgData name="Mohammed Faizan" userId="a4da9054cc82119c" providerId="Windows Live" clId="Web-{E74BA528-89BE-454A-B26F-31738B9210B0}" dt="2023-08-17T12:36:57.050" v="67"/>
        <pc:sldMkLst>
          <pc:docMk/>
          <pc:sldMk cId="3196883390" sldId="333"/>
        </pc:sldMkLst>
        <pc:spChg chg="del">
          <ac:chgData name="Mohammed Faizan" userId="a4da9054cc82119c" providerId="Windows Live" clId="Web-{E74BA528-89BE-454A-B26F-31738B9210B0}" dt="2023-08-17T12:36:57.050" v="67"/>
          <ac:spMkLst>
            <pc:docMk/>
            <pc:sldMk cId="3196883390" sldId="333"/>
            <ac:spMk id="3" creationId="{00000000-0000-0000-0000-000000000000}"/>
          </ac:spMkLst>
        </pc:spChg>
        <pc:spChg chg="add mod">
          <ac:chgData name="Mohammed Faizan" userId="a4da9054cc82119c" providerId="Windows Live" clId="Web-{E74BA528-89BE-454A-B26F-31738B9210B0}" dt="2023-08-17T12:36:57.050" v="67"/>
          <ac:spMkLst>
            <pc:docMk/>
            <pc:sldMk cId="3196883390" sldId="333"/>
            <ac:spMk id="4" creationId="{0967B3B2-6FB4-D7C1-C1C9-490F1764BB14}"/>
          </ac:spMkLst>
        </pc:spChg>
      </pc:sldChg>
      <pc:sldChg chg="addSp delSp modSp">
        <pc:chgData name="Mohammed Faizan" userId="a4da9054cc82119c" providerId="Windows Live" clId="Web-{E74BA528-89BE-454A-B26F-31738B9210B0}" dt="2023-08-17T12:41:09.529" v="109" actId="20577"/>
        <pc:sldMkLst>
          <pc:docMk/>
          <pc:sldMk cId="20319242" sldId="338"/>
        </pc:sldMkLst>
        <pc:spChg chg="add del mod">
          <ac:chgData name="Mohammed Faizan" userId="a4da9054cc82119c" providerId="Windows Live" clId="Web-{E74BA528-89BE-454A-B26F-31738B9210B0}" dt="2023-08-17T12:30:57.474" v="40" actId="20577"/>
          <ac:spMkLst>
            <pc:docMk/>
            <pc:sldMk cId="20319242" sldId="338"/>
            <ac:spMk id="3" creationId="{00000000-0000-0000-0000-000000000000}"/>
          </ac:spMkLst>
        </pc:spChg>
        <pc:spChg chg="mod">
          <ac:chgData name="Mohammed Faizan" userId="a4da9054cc82119c" providerId="Windows Live" clId="Web-{E74BA528-89BE-454A-B26F-31738B9210B0}" dt="2023-08-17T12:21:34.203" v="15" actId="20577"/>
          <ac:spMkLst>
            <pc:docMk/>
            <pc:sldMk cId="20319242" sldId="338"/>
            <ac:spMk id="4" creationId="{00000000-0000-0000-0000-000000000000}"/>
          </ac:spMkLst>
        </pc:spChg>
        <pc:spChg chg="mod">
          <ac:chgData name="Mohammed Faizan" userId="a4da9054cc82119c" providerId="Windows Live" clId="Web-{E74BA528-89BE-454A-B26F-31738B9210B0}" dt="2023-08-17T12:36:28.721" v="66" actId="20577"/>
          <ac:spMkLst>
            <pc:docMk/>
            <pc:sldMk cId="20319242" sldId="338"/>
            <ac:spMk id="6" creationId="{00000000-0000-0000-0000-000000000000}"/>
          </ac:spMkLst>
        </pc:spChg>
        <pc:spChg chg="add del mod">
          <ac:chgData name="Mohammed Faizan" userId="a4da9054cc82119c" providerId="Windows Live" clId="Web-{E74BA528-89BE-454A-B26F-31738B9210B0}" dt="2023-08-17T12:41:09.529" v="109" actId="20577"/>
          <ac:spMkLst>
            <pc:docMk/>
            <pc:sldMk cId="20319242" sldId="338"/>
            <ac:spMk id="7" creationId="{00000000-0000-0000-0000-000000000000}"/>
          </ac:spMkLst>
        </pc:spChg>
        <pc:spChg chg="add del mod">
          <ac:chgData name="Mohammed Faizan" userId="a4da9054cc82119c" providerId="Windows Live" clId="Web-{E74BA528-89BE-454A-B26F-31738B9210B0}" dt="2023-08-17T12:27:23.873" v="33"/>
          <ac:spMkLst>
            <pc:docMk/>
            <pc:sldMk cId="20319242" sldId="338"/>
            <ac:spMk id="8" creationId="{8D2B6C63-632B-9B4F-13BD-CA8BA96507B5}"/>
          </ac:spMkLst>
        </pc:spChg>
        <pc:spChg chg="add del mod">
          <ac:chgData name="Mohammed Faizan" userId="a4da9054cc82119c" providerId="Windows Live" clId="Web-{E74BA528-89BE-454A-B26F-31738B9210B0}" dt="2023-08-17T12:30:45.146" v="37"/>
          <ac:spMkLst>
            <pc:docMk/>
            <pc:sldMk cId="20319242" sldId="338"/>
            <ac:spMk id="10" creationId="{80687A33-3972-3997-C535-B47FFA7A982F}"/>
          </ac:spMkLst>
        </pc:spChg>
      </pc:sldChg>
      <pc:sldChg chg="modSp">
        <pc:chgData name="Mohammed Faizan" userId="a4da9054cc82119c" providerId="Windows Live" clId="Web-{E74BA528-89BE-454A-B26F-31738B9210B0}" dt="2023-08-17T12:45:39.351" v="111" actId="1076"/>
        <pc:sldMkLst>
          <pc:docMk/>
          <pc:sldMk cId="3533008425" sldId="351"/>
        </pc:sldMkLst>
        <pc:picChg chg="mod">
          <ac:chgData name="Mohammed Faizan" userId="a4da9054cc82119c" providerId="Windows Live" clId="Web-{E74BA528-89BE-454A-B26F-31738B9210B0}" dt="2023-08-17T12:45:39.351" v="111" actId="1076"/>
          <ac:picMkLst>
            <pc:docMk/>
            <pc:sldMk cId="3533008425" sldId="351"/>
            <ac:picMk id="4" creationId="{BBC37921-7914-BA39-21FA-59194B6D25C5}"/>
          </ac:picMkLst>
        </pc:picChg>
      </pc:sldChg>
      <pc:sldChg chg="modSp">
        <pc:chgData name="Mohammed Faizan" userId="a4da9054cc82119c" providerId="Windows Live" clId="Web-{E74BA528-89BE-454A-B26F-31738B9210B0}" dt="2023-08-17T12:38:01.647" v="73" actId="20577"/>
        <pc:sldMkLst>
          <pc:docMk/>
          <pc:sldMk cId="563872404" sldId="352"/>
        </pc:sldMkLst>
        <pc:spChg chg="mod">
          <ac:chgData name="Mohammed Faizan" userId="a4da9054cc82119c" providerId="Windows Live" clId="Web-{E74BA528-89BE-454A-B26F-31738B9210B0}" dt="2023-08-17T12:38:01.647" v="73" actId="20577"/>
          <ac:spMkLst>
            <pc:docMk/>
            <pc:sldMk cId="563872404" sldId="352"/>
            <ac:spMk id="3" creationId="{DC762C40-79F8-2F0F-FEC1-D07A50B37A4D}"/>
          </ac:spMkLst>
        </pc:spChg>
      </pc:sldChg>
      <pc:sldChg chg="modSp">
        <pc:chgData name="Mohammed Faizan" userId="a4da9054cc82119c" providerId="Windows Live" clId="Web-{E74BA528-89BE-454A-B26F-31738B9210B0}" dt="2023-08-17T12:38:51.320" v="80" actId="20577"/>
        <pc:sldMkLst>
          <pc:docMk/>
          <pc:sldMk cId="2706623659" sldId="354"/>
        </pc:sldMkLst>
        <pc:spChg chg="mod">
          <ac:chgData name="Mohammed Faizan" userId="a4da9054cc82119c" providerId="Windows Live" clId="Web-{E74BA528-89BE-454A-B26F-31738B9210B0}" dt="2023-08-17T12:38:51.320" v="80" actId="20577"/>
          <ac:spMkLst>
            <pc:docMk/>
            <pc:sldMk cId="2706623659" sldId="354"/>
            <ac:spMk id="3" creationId="{41281FBA-ACEE-0D5B-591F-C2E86DCBB3BF}"/>
          </ac:spMkLst>
        </pc:spChg>
      </pc:sldChg>
    </pc:docChg>
  </pc:docChgLst>
  <pc:docChgLst>
    <pc:chgData name="Mohammed Faizan" userId="a4da9054cc82119c" providerId="Windows Live" clId="Web-{B96A3B73-CCC3-46BE-B932-164F3275706F}"/>
    <pc:docChg chg="modSld">
      <pc:chgData name="Mohammed Faizan" userId="a4da9054cc82119c" providerId="Windows Live" clId="Web-{B96A3B73-CCC3-46BE-B932-164F3275706F}" dt="2023-09-25T09:26:32.930" v="21" actId="1076"/>
      <pc:docMkLst>
        <pc:docMk/>
      </pc:docMkLst>
      <pc:sldChg chg="modSp">
        <pc:chgData name="Mohammed Faizan" userId="a4da9054cc82119c" providerId="Windows Live" clId="Web-{B96A3B73-CCC3-46BE-B932-164F3275706F}" dt="2023-09-25T09:21:39.216" v="11" actId="20577"/>
        <pc:sldMkLst>
          <pc:docMk/>
          <pc:sldMk cId="20319242" sldId="338"/>
        </pc:sldMkLst>
        <pc:spChg chg="mod">
          <ac:chgData name="Mohammed Faizan" userId="a4da9054cc82119c" providerId="Windows Live" clId="Web-{B96A3B73-CCC3-46BE-B932-164F3275706F}" dt="2023-09-25T09:21:39.216" v="11" actId="20577"/>
          <ac:spMkLst>
            <pc:docMk/>
            <pc:sldMk cId="20319242" sldId="338"/>
            <ac:spMk id="4" creationId="{00000000-0000-0000-0000-000000000000}"/>
          </ac:spMkLst>
        </pc:spChg>
      </pc:sldChg>
      <pc:sldChg chg="addSp delSp modSp">
        <pc:chgData name="Mohammed Faizan" userId="a4da9054cc82119c" providerId="Windows Live" clId="Web-{B96A3B73-CCC3-46BE-B932-164F3275706F}" dt="2023-09-25T09:26:32.930" v="21" actId="1076"/>
        <pc:sldMkLst>
          <pc:docMk/>
          <pc:sldMk cId="3533008425" sldId="351"/>
        </pc:sldMkLst>
        <pc:spChg chg="mod">
          <ac:chgData name="Mohammed Faizan" userId="a4da9054cc82119c" providerId="Windows Live" clId="Web-{B96A3B73-CCC3-46BE-B932-164F3275706F}" dt="2023-09-25T09:21:00.965" v="5" actId="20577"/>
          <ac:spMkLst>
            <pc:docMk/>
            <pc:sldMk cId="3533008425" sldId="351"/>
            <ac:spMk id="3" creationId="{DB16B7C1-6F3A-22AC-AA69-C52E93EEE36C}"/>
          </ac:spMkLst>
        </pc:spChg>
        <pc:spChg chg="add del mod">
          <ac:chgData name="Mohammed Faizan" userId="a4da9054cc82119c" providerId="Windows Live" clId="Web-{B96A3B73-CCC3-46BE-B932-164F3275706F}" dt="2023-09-25T09:26:29.195" v="20"/>
          <ac:spMkLst>
            <pc:docMk/>
            <pc:sldMk cId="3533008425" sldId="351"/>
            <ac:spMk id="5" creationId="{155D5F57-5AC9-D7FB-6AAC-A9BD865EB7F4}"/>
          </ac:spMkLst>
        </pc:spChg>
        <pc:picChg chg="add mod ord">
          <ac:chgData name="Mohammed Faizan" userId="a4da9054cc82119c" providerId="Windows Live" clId="Web-{B96A3B73-CCC3-46BE-B932-164F3275706F}" dt="2023-09-25T09:26:32.930" v="21" actId="1076"/>
          <ac:picMkLst>
            <pc:docMk/>
            <pc:sldMk cId="3533008425" sldId="351"/>
            <ac:picMk id="6" creationId="{8B233567-8A8D-8CC5-D747-BD0F1656A8D7}"/>
          </ac:picMkLst>
        </pc:picChg>
        <pc:picChg chg="del">
          <ac:chgData name="Mohammed Faizan" userId="a4da9054cc82119c" providerId="Windows Live" clId="Web-{B96A3B73-CCC3-46BE-B932-164F3275706F}" dt="2023-09-25T09:19:57.510" v="1"/>
          <ac:picMkLst>
            <pc:docMk/>
            <pc:sldMk cId="3533008425" sldId="351"/>
            <ac:picMk id="9" creationId="{53483F99-162F-BD0E-B82C-1A05E07538BA}"/>
          </ac:picMkLst>
        </pc:picChg>
      </pc:sldChg>
      <pc:sldChg chg="addSp delSp modSp">
        <pc:chgData name="Mohammed Faizan" userId="a4da9054cc82119c" providerId="Windows Live" clId="Web-{B96A3B73-CCC3-46BE-B932-164F3275706F}" dt="2023-09-25T09:26:23.054" v="19" actId="1076"/>
        <pc:sldMkLst>
          <pc:docMk/>
          <pc:sldMk cId="467590933" sldId="355"/>
        </pc:sldMkLst>
        <pc:spChg chg="mod">
          <ac:chgData name="Mohammed Faizan" userId="a4da9054cc82119c" providerId="Windows Live" clId="Web-{B96A3B73-CCC3-46BE-B932-164F3275706F}" dt="2023-09-25T09:21:08.434" v="8" actId="20577"/>
          <ac:spMkLst>
            <pc:docMk/>
            <pc:sldMk cId="467590933" sldId="355"/>
            <ac:spMk id="4" creationId="{D7C1DCFE-43C9-31D0-C5D8-92AF6EDCDF4E}"/>
          </ac:spMkLst>
        </pc:spChg>
        <pc:picChg chg="del">
          <ac:chgData name="Mohammed Faizan" userId="a4da9054cc82119c" providerId="Windows Live" clId="Web-{B96A3B73-CCC3-46BE-B932-164F3275706F}" dt="2023-09-25T09:19:54.025" v="0"/>
          <ac:picMkLst>
            <pc:docMk/>
            <pc:sldMk cId="467590933" sldId="355"/>
            <ac:picMk id="5" creationId="{95E352C4-750E-FAFD-23FF-6482761D3E56}"/>
          </ac:picMkLst>
        </pc:picChg>
        <pc:picChg chg="add del mod">
          <ac:chgData name="Mohammed Faizan" userId="a4da9054cc82119c" providerId="Windows Live" clId="Web-{B96A3B73-CCC3-46BE-B932-164F3275706F}" dt="2023-09-25T09:25:37.303" v="16"/>
          <ac:picMkLst>
            <pc:docMk/>
            <pc:sldMk cId="467590933" sldId="355"/>
            <ac:picMk id="6" creationId="{EEC7E3B5-FCA5-C0BE-154A-67CCA50C0B9E}"/>
          </ac:picMkLst>
        </pc:picChg>
        <pc:picChg chg="add mod">
          <ac:chgData name="Mohammed Faizan" userId="a4da9054cc82119c" providerId="Windows Live" clId="Web-{B96A3B73-CCC3-46BE-B932-164F3275706F}" dt="2023-09-25T09:26:23.054" v="19" actId="1076"/>
          <ac:picMkLst>
            <pc:docMk/>
            <pc:sldMk cId="467590933" sldId="355"/>
            <ac:picMk id="7" creationId="{0FFDEEB8-A57C-F4DA-4CA7-9506D867028D}"/>
          </ac:picMkLst>
        </pc:picChg>
      </pc:sldChg>
    </pc:docChg>
  </pc:docChgLst>
  <pc:docChgLst>
    <pc:chgData name="Mohammed Faizan" userId="a4da9054cc82119c" providerId="Windows Live" clId="Web-{D0EC610C-1BF3-47A4-B432-11B8AFA2A460}"/>
    <pc:docChg chg="modSld">
      <pc:chgData name="Mohammed Faizan" userId="a4da9054cc82119c" providerId="Windows Live" clId="Web-{D0EC610C-1BF3-47A4-B432-11B8AFA2A460}" dt="2023-08-17T09:17:02.714" v="1" actId="20577"/>
      <pc:docMkLst>
        <pc:docMk/>
      </pc:docMkLst>
      <pc:sldChg chg="modSp">
        <pc:chgData name="Mohammed Faizan" userId="a4da9054cc82119c" providerId="Windows Live" clId="Web-{D0EC610C-1BF3-47A4-B432-11B8AFA2A460}" dt="2023-08-17T09:17:02.714" v="1" actId="20577"/>
        <pc:sldMkLst>
          <pc:docMk/>
          <pc:sldMk cId="20319242" sldId="338"/>
        </pc:sldMkLst>
        <pc:spChg chg="mod">
          <ac:chgData name="Mohammed Faizan" userId="a4da9054cc82119c" providerId="Windows Live" clId="Web-{D0EC610C-1BF3-47A4-B432-11B8AFA2A460}" dt="2023-08-17T09:17:02.714" v="1" actId="20577"/>
          <ac:spMkLst>
            <pc:docMk/>
            <pc:sldMk cId="20319242" sldId="338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5C3663-86F9-4257-8909-0CB676F0EE3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671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47609F-D234-46FC-96AB-4D11C45676E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7728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5325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4BE0A1E-C9BC-40C1-AEEC-8BE40CBFEB1C}" type="slidenum">
              <a:rPr lang="de-DE" altLang="de-DE"/>
              <a:pPr algn="r" eaLnBrk="1" hangingPunct="1">
                <a:spcBef>
                  <a:spcPct val="0"/>
                </a:spcBef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877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440000" y="3429003"/>
            <a:ext cx="9768321" cy="1439863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20000" y="1520830"/>
            <a:ext cx="5998633" cy="3059113"/>
          </a:xfrm>
          <a:prstGeom prst="rect">
            <a:avLst/>
          </a:prstGeom>
          <a:solidFill>
            <a:schemeClr val="bg1"/>
          </a:solidFill>
          <a:ln w="19050">
            <a:solidFill>
              <a:srgbClr val="84B818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9" name="Picture 31" descr="rst Logo RGB aus Visi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945" y="522042"/>
            <a:ext cx="1080655" cy="74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tud_logo_rgb_150dp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620715"/>
            <a:ext cx="3038004" cy="5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platzhalter 32"/>
          <p:cNvSpPr>
            <a:spLocks noGrp="1"/>
          </p:cNvSpPr>
          <p:nvPr>
            <p:ph type="body" sz="quarter" idx="16"/>
          </p:nvPr>
        </p:nvSpPr>
        <p:spPr>
          <a:xfrm>
            <a:off x="1440000" y="5510241"/>
            <a:ext cx="9768320" cy="480974"/>
          </a:xfrm>
        </p:spPr>
        <p:txBody>
          <a:bodyPr t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5"/>
          </p:nvPr>
        </p:nvSpPr>
        <p:spPr>
          <a:xfrm>
            <a:off x="1440000" y="6297697"/>
            <a:ext cx="9768320" cy="480974"/>
          </a:xfrm>
        </p:spPr>
        <p:txBody>
          <a:bodyPr t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40000" y="4868869"/>
            <a:ext cx="9768320" cy="276247"/>
          </a:xfrm>
        </p:spPr>
        <p:txBody>
          <a:bodyPr tIns="0" bIns="0"/>
          <a:lstStyle>
            <a:lvl1pPr marL="0" indent="0">
              <a:buFont typeface="Wingdings" pitchFamily="2" charset="2"/>
              <a:buNone/>
              <a:defRPr sz="1500"/>
            </a:lvl1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39999" y="5157793"/>
            <a:ext cx="9768321" cy="425479"/>
          </a:xfrm>
        </p:spPr>
        <p:txBody>
          <a:bodyPr anchor="t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1" name="Bildplatzhalter 30"/>
          <p:cNvSpPr>
            <a:spLocks noGrp="1"/>
          </p:cNvSpPr>
          <p:nvPr>
            <p:ph type="pic" sz="quarter" idx="14"/>
          </p:nvPr>
        </p:nvSpPr>
        <p:spPr>
          <a:xfrm>
            <a:off x="720000" y="1530365"/>
            <a:ext cx="5973233" cy="3038460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BDC40F0-A70C-4B1C-A2AA-877F2A99663B}"/>
              </a:ext>
            </a:extLst>
          </p:cNvPr>
          <p:cNvSpPr txBox="1"/>
          <p:nvPr userDrawn="1"/>
        </p:nvSpPr>
        <p:spPr>
          <a:xfrm>
            <a:off x="9696400" y="6217711"/>
            <a:ext cx="191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>
                <a:latin typeface="Yu Gothic UI Semibold" panose="020B0700000000000000" pitchFamily="34" charset="-128"/>
                <a:ea typeface="Yu Gothic UI Semibold" panose="020B0700000000000000" pitchFamily="34" charset="-128"/>
                <a:cs typeface="Calibri" panose="020F0502020204030204" pitchFamily="34" charset="0"/>
              </a:rPr>
              <a:t>@</a:t>
            </a:r>
            <a:r>
              <a:rPr lang="en-US" sz="2800"/>
              <a:t>rst_tu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938" y="6303228"/>
            <a:ext cx="390517" cy="3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088090" y="727039"/>
            <a:ext cx="2103913" cy="5586489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78368" y="727039"/>
            <a:ext cx="9366301" cy="558648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0" tIns="180000" rIns="0" bIns="18000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sz="1800" dirty="0" smtClean="0"/>
            </a:lvl4pPr>
            <a:lvl5pPr>
              <a:defRPr lang="de-DE" sz="1800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4339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1265771" y="2917825"/>
            <a:ext cx="8280000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1265770" y="5153025"/>
            <a:ext cx="8280000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5479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5479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5479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5479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415479" y="510859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459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1265770" y="5153025"/>
            <a:ext cx="8280000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414800" y="510859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16597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1265770" y="5153025"/>
            <a:ext cx="8280000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414800" y="510859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41336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1265770" y="5153025"/>
            <a:ext cx="8280000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414800" y="510859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90200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1265770" y="5153025"/>
            <a:ext cx="8280000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414800" y="510859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512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1265770" y="5153025"/>
            <a:ext cx="8280000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414800" y="5108598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78738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on 5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1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4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0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50515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on 5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1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4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0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16865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on 5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1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4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0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8148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09888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on 5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1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4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0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4465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von 5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1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4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0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21736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on 4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6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52955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on 4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6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52803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on 4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6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416492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on 4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6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717949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on 3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098071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on 3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610719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on 3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741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0238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8369" y="727038"/>
            <a:ext cx="11235267" cy="5618200"/>
          </a:xfrm>
        </p:spPr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9262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0238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78370" y="692150"/>
            <a:ext cx="5516033" cy="5653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18000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4" y="692150"/>
            <a:ext cx="5516033" cy="5653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18000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sz="1800" dirty="0" smtClean="0"/>
            </a:lvl4pPr>
            <a:lvl5pPr>
              <a:defRPr lang="de-DE" sz="1800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0650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61749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lang="de-DE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18000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sz="1800" dirty="0" smtClean="0"/>
            </a:lvl4pPr>
            <a:lvl5pPr>
              <a:defRPr lang="de-DE" sz="1800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lang="de-DE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18000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8357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90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763551"/>
            <a:ext cx="6815667" cy="536261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18000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sz="1800" dirty="0" smtClean="0"/>
            </a:lvl4pPr>
            <a:lvl5pPr>
              <a:defRPr lang="de-DE" sz="1800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3" y="763552"/>
            <a:ext cx="4011084" cy="53626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0238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6597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836577"/>
            <a:ext cx="7315200" cy="43450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0238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2869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4pPr>
              <a:defRPr lang="de-DE" sz="18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4781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8369" y="692150"/>
            <a:ext cx="11235267" cy="56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18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erste Ebene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8" name="Line 12"/>
          <p:cNvSpPr>
            <a:spLocks noChangeShapeType="1"/>
          </p:cNvSpPr>
          <p:nvPr userDrawn="1"/>
        </p:nvSpPr>
        <p:spPr bwMode="auto">
          <a:xfrm>
            <a:off x="4237" y="682625"/>
            <a:ext cx="12187767" cy="0"/>
          </a:xfrm>
          <a:prstGeom prst="line">
            <a:avLst/>
          </a:prstGeom>
          <a:noFill/>
          <a:ln w="50800">
            <a:solidFill>
              <a:srgbClr val="84B818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1" y="6345238"/>
            <a:ext cx="11208567" cy="0"/>
          </a:xfrm>
          <a:prstGeom prst="line">
            <a:avLst/>
          </a:prstGeom>
          <a:noFill/>
          <a:ln w="50800">
            <a:solidFill>
              <a:srgbClr val="84B818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0" name="Picture 18" descr="rst Logo RGB aus Visio"/>
          <p:cNvPicPr>
            <a:picLocks noChangeAspect="1" noChangeArrowheads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289" y="6216651"/>
            <a:ext cx="818804" cy="56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3" descr="tud_logo_rgb_150dpi"/>
          <p:cNvPicPr>
            <a:picLocks noChangeAspect="1" noChangeArrowheads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6416680"/>
            <a:ext cx="2182091" cy="39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2" r:id="rId1"/>
    <p:sldLayoutId id="2147484253" r:id="rId2"/>
    <p:sldLayoutId id="2147484254" r:id="rId3"/>
    <p:sldLayoutId id="2147484255" r:id="rId4"/>
    <p:sldLayoutId id="2147484256" r:id="rId5"/>
    <p:sldLayoutId id="2147484257" r:id="rId6"/>
    <p:sldLayoutId id="2147484258" r:id="rId7"/>
    <p:sldLayoutId id="2147484259" r:id="rId8"/>
    <p:sldLayoutId id="2147484260" r:id="rId9"/>
    <p:sldLayoutId id="2147484261" r:id="rId10"/>
    <p:sldLayoutId id="2147484263" r:id="rId11"/>
    <p:sldLayoutId id="2147484264" r:id="rId12"/>
    <p:sldLayoutId id="2147484265" r:id="rId13"/>
    <p:sldLayoutId id="2147484266" r:id="rId14"/>
    <p:sldLayoutId id="2147484267" r:id="rId15"/>
    <p:sldLayoutId id="2147484268" r:id="rId16"/>
    <p:sldLayoutId id="2147484269" r:id="rId17"/>
    <p:sldLayoutId id="2147484270" r:id="rId18"/>
    <p:sldLayoutId id="2147484271" r:id="rId19"/>
    <p:sldLayoutId id="2147484272" r:id="rId20"/>
    <p:sldLayoutId id="2147484273" r:id="rId21"/>
    <p:sldLayoutId id="2147484274" r:id="rId22"/>
    <p:sldLayoutId id="2147484275" r:id="rId23"/>
    <p:sldLayoutId id="2147484276" r:id="rId24"/>
    <p:sldLayoutId id="2147484277" r:id="rId25"/>
    <p:sldLayoutId id="2147484278" r:id="rId26"/>
    <p:sldLayoutId id="2147484279" r:id="rId27"/>
    <p:sldLayoutId id="2147484280" r:id="rId2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-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chatelier.fr/latexit/" TargetMode="External"/><Relationship Id="rId2" Type="http://schemas.openxmlformats.org/officeDocument/2006/relationships/hyperlink" Target="http://www.jonathanleroux.org/software/iguanatex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1445219" y="5754629"/>
            <a:ext cx="9768320" cy="480974"/>
          </a:xfrm>
        </p:spPr>
        <p:txBody>
          <a:bodyPr/>
          <a:lstStyle/>
          <a:p>
            <a:pPr>
              <a:defRPr/>
            </a:pPr>
            <a:r>
              <a:rPr lang="en-US" u="sng">
                <a:latin typeface="Arial"/>
                <a:cs typeface="Arial"/>
              </a:rPr>
              <a:t>Mohammed Faizan</a:t>
            </a:r>
          </a:p>
          <a:p>
            <a:r>
              <a:rPr lang="en-US">
                <a:latin typeface="Arial"/>
                <a:cs typeface="Arial"/>
              </a:rPr>
              <a:t>Supervisors : </a:t>
            </a:r>
            <a:r>
              <a:rPr lang="en-US" err="1">
                <a:latin typeface="Arial"/>
                <a:cs typeface="Arial"/>
              </a:rPr>
              <a:t>M.sc.</a:t>
            </a:r>
            <a:r>
              <a:rPr lang="en-US">
                <a:latin typeface="Arial"/>
                <a:cs typeface="Arial"/>
              </a:rPr>
              <a:t> Heiko Renz , </a:t>
            </a:r>
            <a:r>
              <a:rPr lang="en-US" err="1">
                <a:latin typeface="Arial"/>
                <a:cs typeface="Arial"/>
              </a:rPr>
              <a:t>M.sc.</a:t>
            </a:r>
            <a:r>
              <a:rPr lang="en-US">
                <a:latin typeface="Arial"/>
                <a:cs typeface="Arial"/>
              </a:rPr>
              <a:t> Khazar </a:t>
            </a:r>
            <a:r>
              <a:rPr lang="en-US" err="1">
                <a:latin typeface="Arial"/>
                <a:cs typeface="Arial"/>
              </a:rPr>
              <a:t>Dargahi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Nobari</a:t>
            </a:r>
            <a:r>
              <a:rPr lang="en-US">
                <a:latin typeface="Arial"/>
                <a:cs typeface="Arial"/>
              </a:rPr>
              <a:t> </a:t>
            </a:r>
            <a:endParaRPr lang="en-US"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Univ.-Prof. Dr.-Ing. Prof. </a:t>
            </a:r>
            <a:r>
              <a:rPr lang="en-US" err="1">
                <a:latin typeface="Arial"/>
                <a:cs typeface="Arial"/>
              </a:rPr>
              <a:t>h.c.</a:t>
            </a:r>
            <a:r>
              <a:rPr lang="en-US">
                <a:latin typeface="Arial"/>
                <a:cs typeface="Arial"/>
              </a:rPr>
              <a:t> Dr. </a:t>
            </a:r>
            <a:r>
              <a:rPr lang="en-US" err="1">
                <a:latin typeface="Arial"/>
                <a:cs typeface="Arial"/>
              </a:rPr>
              <a:t>h.c.</a:t>
            </a:r>
            <a:r>
              <a:rPr lang="en-US">
                <a:latin typeface="Arial"/>
                <a:cs typeface="Arial"/>
              </a:rPr>
              <a:t> Torsten Bertram</a:t>
            </a:r>
          </a:p>
          <a:p>
            <a:r>
              <a:rPr lang="en-US">
                <a:cs typeface="Arial"/>
              </a:rPr>
              <a:t>Institute of Control Theory and Systems Engineering</a:t>
            </a:r>
            <a:endParaRPr lang="en-US"/>
          </a:p>
          <a:p>
            <a:endParaRPr lang="de-DE">
              <a:cs typeface="Arial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endParaRPr lang="de-DE">
              <a:cs typeface="Arial"/>
            </a:endParaRPr>
          </a:p>
          <a:p>
            <a:endParaRPr lang="de-DE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1448965" y="4868869"/>
            <a:ext cx="9768320" cy="276247"/>
          </a:xfrm>
        </p:spPr>
        <p:txBody>
          <a:bodyPr/>
          <a:lstStyle/>
          <a:p>
            <a:r>
              <a:rPr lang="de-DE" altLang="de-DE" dirty="0">
                <a:cs typeface="Arial"/>
              </a:rPr>
              <a:t>04.10.2023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445218" y="5022899"/>
            <a:ext cx="9768321" cy="650171"/>
          </a:xfrm>
        </p:spPr>
        <p:txBody>
          <a:bodyPr/>
          <a:lstStyle/>
          <a:p>
            <a:pPr algn="ctr"/>
            <a:r>
              <a:rPr lang="de-DE">
                <a:cs typeface="Arial"/>
              </a:rPr>
              <a:t>Impact </a:t>
            </a:r>
            <a:r>
              <a:rPr lang="de-DE" err="1">
                <a:cs typeface="Arial"/>
              </a:rPr>
              <a:t>of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varying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collision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avoidance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strategies</a:t>
            </a:r>
            <a:r>
              <a:rPr lang="de-DE">
                <a:cs typeface="Arial"/>
              </a:rPr>
              <a:t> on human stress </a:t>
            </a:r>
            <a:r>
              <a:rPr lang="de-DE" err="1">
                <a:cs typeface="Arial"/>
              </a:rPr>
              <a:t>level</a:t>
            </a:r>
            <a:r>
              <a:rPr lang="de-DE">
                <a:cs typeface="Arial"/>
              </a:rPr>
              <a:t> in human-robot </a:t>
            </a:r>
            <a:r>
              <a:rPr lang="de-DE" err="1">
                <a:cs typeface="Arial"/>
              </a:rPr>
              <a:t>interaction</a:t>
            </a:r>
            <a:r>
              <a:rPr lang="de-DE">
                <a:cs typeface="Arial"/>
              </a:rPr>
              <a:t>.</a:t>
            </a:r>
            <a:endParaRPr lang="en-US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031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har char="q"/>
            </a:pPr>
            <a:r>
              <a:rPr lang="de-DE" altLang="de-DE"/>
              <a:t>erste Ebene: schwarz, normal, Arial, 22</a:t>
            </a:r>
            <a:br>
              <a:rPr lang="de-DE" altLang="de-DE"/>
            </a:br>
            <a:r>
              <a:rPr lang="de-DE" altLang="de-DE"/>
              <a:t>hervorzuhebende Ausdrücke:</a:t>
            </a:r>
            <a:br>
              <a:rPr lang="de-DE" altLang="de-DE"/>
            </a:br>
            <a:r>
              <a:rPr lang="de-DE" altLang="de-DE" b="1">
                <a:solidFill>
                  <a:srgbClr val="84B818"/>
                </a:solidFill>
              </a:rPr>
              <a:t>apfelgrün und fett (RGB: 132  184  24)</a:t>
            </a:r>
            <a:r>
              <a:rPr lang="de-DE" altLang="de-DE" b="1"/>
              <a:t> </a:t>
            </a:r>
            <a:r>
              <a:rPr lang="de-DE" altLang="de-DE"/>
              <a:t>oder</a:t>
            </a:r>
            <a:br>
              <a:rPr lang="de-DE" altLang="de-DE"/>
            </a:br>
            <a:r>
              <a:rPr lang="de-DE" altLang="de-DE" b="1">
                <a:solidFill>
                  <a:srgbClr val="FF6600"/>
                </a:solidFill>
              </a:rPr>
              <a:t>orange und fett (RGB: 255  102  0)</a:t>
            </a:r>
            <a:endParaRPr lang="en-US">
              <a:cs typeface="Arial"/>
            </a:endParaRPr>
          </a:p>
          <a:p>
            <a:pPr lvl="1"/>
            <a:r>
              <a:rPr lang="de-DE" altLang="de-DE"/>
              <a:t>zweite Ebene: schwarz, normal, Arial, 20; </a:t>
            </a:r>
            <a:r>
              <a:rPr lang="de-DE" altLang="de-DE" b="1">
                <a:solidFill>
                  <a:srgbClr val="84B818"/>
                </a:solidFill>
              </a:rPr>
              <a:t>apfelgrün </a:t>
            </a:r>
            <a:r>
              <a:rPr lang="de-DE" altLang="de-DE" b="1">
                <a:solidFill>
                  <a:srgbClr val="FF6600"/>
                </a:solidFill>
              </a:rPr>
              <a:t>orange </a:t>
            </a:r>
            <a:endParaRPr lang="de-DE" altLang="de-DE"/>
          </a:p>
          <a:p>
            <a:pPr lvl="2"/>
            <a:r>
              <a:rPr lang="de-DE" altLang="de-DE"/>
              <a:t>dritte Ebene: grau, normal, Arial, 18; </a:t>
            </a:r>
            <a:r>
              <a:rPr lang="de-DE" altLang="de-DE" b="1">
                <a:solidFill>
                  <a:srgbClr val="84B818"/>
                </a:solidFill>
              </a:rPr>
              <a:t>apfelgrün </a:t>
            </a:r>
            <a:r>
              <a:rPr lang="de-DE" altLang="de-DE" b="1">
                <a:solidFill>
                  <a:srgbClr val="FF6600"/>
                </a:solidFill>
              </a:rPr>
              <a:t>orange </a:t>
            </a: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29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Farbschema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882775" y="727076"/>
            <a:ext cx="8426450" cy="5618163"/>
          </a:xfrm>
        </p:spPr>
        <p:txBody>
          <a:bodyPr/>
          <a:lstStyle/>
          <a:p>
            <a:pPr eaLnBrk="1" hangingPunct="1"/>
            <a:r>
              <a:rPr lang="de-DE" altLang="de-DE"/>
              <a:t>Weitere Farben zum Hervor-</a:t>
            </a:r>
            <a:br>
              <a:rPr lang="de-DE" altLang="de-DE"/>
            </a:br>
            <a:r>
              <a:rPr lang="de-DE" altLang="de-DE"/>
              <a:t>heben und Farbighinterlegen </a:t>
            </a:r>
            <a:br>
              <a:rPr lang="de-DE" altLang="de-DE"/>
            </a:br>
            <a:r>
              <a:rPr lang="de-DE" altLang="de-DE"/>
              <a:t>(Transparenz = 0%, da sonst </a:t>
            </a:r>
            <a:br>
              <a:rPr lang="de-DE" altLang="de-DE"/>
            </a:br>
            <a:r>
              <a:rPr lang="de-DE" altLang="de-DE"/>
              <a:t>teilweise karierte Darstellung </a:t>
            </a:r>
            <a:br>
              <a:rPr lang="de-DE" altLang="de-DE"/>
            </a:br>
            <a:r>
              <a:rPr lang="de-DE" altLang="de-DE"/>
              <a:t>möglich)</a:t>
            </a:r>
          </a:p>
          <a:p>
            <a:pPr eaLnBrk="1" hangingPunct="1"/>
            <a:endParaRPr lang="de-DE" altLang="de-DE"/>
          </a:p>
          <a:p>
            <a:pPr eaLnBrk="1" hangingPunct="1"/>
            <a:r>
              <a:rPr lang="de-DE" altLang="de-DE"/>
              <a:t>Farbschema</a:t>
            </a:r>
          </a:p>
          <a:p>
            <a:pPr eaLnBrk="1" hangingPunct="1"/>
            <a:endParaRPr lang="de-DE" altLang="de-DE"/>
          </a:p>
        </p:txBody>
      </p:sp>
      <p:graphicFrame>
        <p:nvGraphicFramePr>
          <p:cNvPr id="93192" name="Group 8"/>
          <p:cNvGraphicFramePr>
            <a:graphicFrameLocks noGrp="1"/>
          </p:cNvGraphicFramePr>
          <p:nvPr/>
        </p:nvGraphicFramePr>
        <p:xfrm>
          <a:off x="6275389" y="765176"/>
          <a:ext cx="4213225" cy="3203575"/>
        </p:xfrm>
        <a:graphic>
          <a:graphicData uri="http://schemas.openxmlformats.org/drawingml/2006/table">
            <a:tbl>
              <a:tblPr/>
              <a:tblGrid>
                <a:gridCol w="1169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RGB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Rand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Füllung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4B818"/>
                          </a:solidFill>
                          <a:effectLst/>
                          <a:latin typeface="Arial" charset="0"/>
                        </a:rPr>
                        <a:t>132 184 24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AEF81"/>
                          </a:solidFill>
                          <a:effectLst/>
                          <a:latin typeface="Arial" charset="0"/>
                        </a:rPr>
                        <a:t>202 239 129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</a:rPr>
                        <a:t>255 102 0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AD75"/>
                          </a:solidFill>
                          <a:effectLst/>
                          <a:latin typeface="Arial" charset="0"/>
                        </a:rPr>
                        <a:t>255 173 117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</a:rPr>
                        <a:t>0 102 255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BBAFF"/>
                          </a:solidFill>
                          <a:effectLst/>
                          <a:latin typeface="Arial" charset="0"/>
                        </a:rPr>
                        <a:t>139 186 255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255 204 0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E98B"/>
                          </a:solidFill>
                          <a:effectLst/>
                          <a:latin typeface="Arial" charset="0"/>
                        </a:rPr>
                        <a:t>255 233 139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794" name="Rectangle 46"/>
          <p:cNvSpPr>
            <a:spLocks noChangeArrowheads="1"/>
          </p:cNvSpPr>
          <p:nvPr/>
        </p:nvSpPr>
        <p:spPr bwMode="auto">
          <a:xfrm>
            <a:off x="6275388" y="1952625"/>
            <a:ext cx="1079500" cy="539750"/>
          </a:xfrm>
          <a:prstGeom prst="rect">
            <a:avLst/>
          </a:prstGeom>
          <a:solidFill>
            <a:srgbClr val="FFAD75"/>
          </a:solidFill>
          <a:ln w="1905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sp>
        <p:nvSpPr>
          <p:cNvPr id="32795" name="Rectangle 47"/>
          <p:cNvSpPr>
            <a:spLocks noChangeArrowheads="1"/>
          </p:cNvSpPr>
          <p:nvPr/>
        </p:nvSpPr>
        <p:spPr bwMode="auto">
          <a:xfrm>
            <a:off x="6275388" y="2636838"/>
            <a:ext cx="1079500" cy="539750"/>
          </a:xfrm>
          <a:prstGeom prst="rect">
            <a:avLst/>
          </a:prstGeom>
          <a:solidFill>
            <a:srgbClr val="8BBAFF"/>
          </a:solidFill>
          <a:ln w="19050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sp>
        <p:nvSpPr>
          <p:cNvPr id="32796" name="Rectangle 48"/>
          <p:cNvSpPr>
            <a:spLocks noChangeArrowheads="1"/>
          </p:cNvSpPr>
          <p:nvPr/>
        </p:nvSpPr>
        <p:spPr bwMode="auto">
          <a:xfrm>
            <a:off x="6275388" y="3332163"/>
            <a:ext cx="1079500" cy="539750"/>
          </a:xfrm>
          <a:prstGeom prst="rect">
            <a:avLst/>
          </a:prstGeom>
          <a:solidFill>
            <a:srgbClr val="FFE98B"/>
          </a:solidFill>
          <a:ln w="19050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sp>
        <p:nvSpPr>
          <p:cNvPr id="32797" name="Rectangle 49"/>
          <p:cNvSpPr>
            <a:spLocks noChangeArrowheads="1"/>
          </p:cNvSpPr>
          <p:nvPr/>
        </p:nvSpPr>
        <p:spPr bwMode="auto">
          <a:xfrm>
            <a:off x="6275388" y="1244600"/>
            <a:ext cx="1079500" cy="539750"/>
          </a:xfrm>
          <a:prstGeom prst="rect">
            <a:avLst/>
          </a:prstGeom>
          <a:solidFill>
            <a:srgbClr val="CAEF81"/>
          </a:solidFill>
          <a:ln w="19050">
            <a:solidFill>
              <a:srgbClr val="84B818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pic>
        <p:nvPicPr>
          <p:cNvPr id="32798" name="Picture 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3429001"/>
            <a:ext cx="4429125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151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err="1"/>
              <a:t>TeX</a:t>
            </a:r>
            <a:r>
              <a:rPr lang="de-DE" altLang="de-DE"/>
              <a:t> Formeln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/>
              <a:t>Formeln im Latex-Stil lassen sich bequem mit Hilfe des </a:t>
            </a:r>
            <a:r>
              <a:rPr lang="de-DE" altLang="de-DE" b="1" err="1">
                <a:solidFill>
                  <a:srgbClr val="84B818"/>
                </a:solidFill>
              </a:rPr>
              <a:t>IguanaTex</a:t>
            </a:r>
            <a:r>
              <a:rPr lang="de-DE" altLang="de-DE">
                <a:solidFill>
                  <a:srgbClr val="84B818"/>
                </a:solidFill>
              </a:rPr>
              <a:t> </a:t>
            </a:r>
            <a:r>
              <a:rPr lang="de-DE" altLang="de-DE" err="1"/>
              <a:t>Plugins</a:t>
            </a:r>
            <a:r>
              <a:rPr lang="de-DE" altLang="de-DE"/>
              <a:t> in die Folien einbinden (Windows):</a:t>
            </a:r>
            <a:br>
              <a:rPr lang="de-DE" altLang="de-DE"/>
            </a:br>
            <a:br>
              <a:rPr lang="de-DE" altLang="de-DE"/>
            </a:br>
            <a:r>
              <a:rPr lang="de-DE" altLang="de-DE">
                <a:hlinkClick r:id="rId2"/>
              </a:rPr>
              <a:t>http://www.jonathanleroux.org/software/iguanatex/</a:t>
            </a:r>
            <a:endParaRPr lang="de-DE" altLang="de-DE"/>
          </a:p>
          <a:p>
            <a:endParaRPr lang="de-DE" altLang="de-DE"/>
          </a:p>
          <a:p>
            <a:r>
              <a:rPr lang="de-DE" altLang="de-DE"/>
              <a:t>Nachhaltige, wiederwertbare Foliensätze am Lehrstuhl RST sollten </a:t>
            </a:r>
            <a:r>
              <a:rPr lang="de-DE" altLang="de-DE" b="1">
                <a:solidFill>
                  <a:srgbClr val="84B818"/>
                </a:solidFill>
              </a:rPr>
              <a:t>grundsätzlich</a:t>
            </a:r>
            <a:r>
              <a:rPr lang="de-DE" altLang="de-DE"/>
              <a:t> nur mit </a:t>
            </a:r>
            <a:r>
              <a:rPr lang="de-DE" altLang="de-DE" err="1"/>
              <a:t>Boardmitteln</a:t>
            </a:r>
            <a:r>
              <a:rPr lang="de-DE" altLang="de-DE"/>
              <a:t> + </a:t>
            </a:r>
            <a:r>
              <a:rPr lang="de-DE" altLang="de-DE" err="1"/>
              <a:t>IguanaTex</a:t>
            </a:r>
            <a:r>
              <a:rPr lang="de-DE" altLang="de-DE"/>
              <a:t> erstellt werden.</a:t>
            </a:r>
          </a:p>
          <a:p>
            <a:endParaRPr lang="de-DE" altLang="de-DE"/>
          </a:p>
          <a:p>
            <a:r>
              <a:rPr lang="de-DE" altLang="de-DE"/>
              <a:t>Für Mac OSX Benutzer gibt es eine Alternative, Kompatibilität mit </a:t>
            </a:r>
            <a:r>
              <a:rPr lang="de-DE" altLang="de-DE" err="1"/>
              <a:t>IguanaTex</a:t>
            </a:r>
            <a:r>
              <a:rPr lang="de-DE" altLang="de-DE"/>
              <a:t> ist ausgeschlossen und daher sollte diese nur in wenigen Fällen Verwendung finden (z.B. in Abschlussarbeiten):</a:t>
            </a:r>
            <a:br>
              <a:rPr lang="de-DE" altLang="de-DE"/>
            </a:br>
            <a:br>
              <a:rPr lang="de-DE" altLang="de-DE"/>
            </a:br>
            <a:r>
              <a:rPr lang="de-DE" altLang="de-DE">
                <a:hlinkClick r:id="rId3"/>
              </a:rPr>
              <a:t>http://www.chachatelier.fr/latexit/</a:t>
            </a: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2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Univ.-Prof. Dr.-</a:t>
            </a:r>
            <a:r>
              <a:rPr lang="en-US" err="1"/>
              <a:t>Ing</a:t>
            </a:r>
            <a:r>
              <a:rPr lang="en-US"/>
              <a:t>. Prof. </a:t>
            </a:r>
            <a:r>
              <a:rPr lang="en-US" err="1"/>
              <a:t>h.c</a:t>
            </a:r>
            <a:r>
              <a:rPr lang="en-US"/>
              <a:t>. Dr. </a:t>
            </a:r>
            <a:r>
              <a:rPr lang="en-US" err="1"/>
              <a:t>h.c</a:t>
            </a:r>
            <a:r>
              <a:rPr lang="en-US"/>
              <a:t>. Torsten Bertram</a:t>
            </a:r>
          </a:p>
          <a:p>
            <a:pPr>
              <a:defRPr/>
            </a:pPr>
            <a:r>
              <a:rPr lang="en-US"/>
              <a:t>Institute of Control Theory and Systems Engineering</a:t>
            </a:r>
          </a:p>
          <a:p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err="1"/>
              <a:t>Thank</a:t>
            </a:r>
            <a:r>
              <a:rPr lang="de-DE" altLang="de-DE"/>
              <a:t> </a:t>
            </a:r>
            <a:r>
              <a:rPr lang="de-DE" altLang="de-DE" err="1"/>
              <a:t>you</a:t>
            </a:r>
            <a:r>
              <a:rPr lang="de-DE" altLang="de-DE"/>
              <a:t> </a:t>
            </a:r>
            <a:r>
              <a:rPr lang="de-DE" altLang="de-DE" err="1"/>
              <a:t>for</a:t>
            </a:r>
            <a:r>
              <a:rPr lang="de-DE" altLang="de-DE"/>
              <a:t> </a:t>
            </a:r>
            <a:r>
              <a:rPr lang="de-DE" altLang="de-DE" err="1"/>
              <a:t>your</a:t>
            </a:r>
            <a:r>
              <a:rPr lang="de-DE" altLang="de-DE"/>
              <a:t> </a:t>
            </a:r>
            <a:r>
              <a:rPr lang="de-DE" altLang="de-DE" err="1"/>
              <a:t>kind</a:t>
            </a:r>
            <a:r>
              <a:rPr lang="de-DE" altLang="de-DE"/>
              <a:t> </a:t>
            </a:r>
            <a:r>
              <a:rPr lang="de-DE" altLang="de-DE" err="1"/>
              <a:t>attention</a:t>
            </a:r>
            <a:r>
              <a:rPr lang="de-DE" altLang="de-DE"/>
              <a:t>!</a:t>
            </a:r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9" name="Bildplatzhalter 1">
            <a:extLst>
              <a:ext uri="{FF2B5EF4-FFF2-40B4-BE49-F238E27FC236}">
                <a16:creationId xmlns:a16="http://schemas.microsoft.com/office/drawing/2014/main" id="{AF3422FA-817E-406A-8A09-F85F87A9B6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" t="36179" r="7297" b="4435"/>
          <a:stretch/>
        </p:blipFill>
        <p:spPr bwMode="auto">
          <a:xfrm>
            <a:off x="6881505" y="1530365"/>
            <a:ext cx="2852479" cy="1425600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344F614-7CDD-44A2-B37C-B4CD31F416D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3" t="15158" r="11853" b="14796"/>
          <a:stretch/>
        </p:blipFill>
        <p:spPr>
          <a:xfrm>
            <a:off x="6881504" y="3139213"/>
            <a:ext cx="2852479" cy="1426759"/>
          </a:xfrm>
          <a:prstGeom prst="rect">
            <a:avLst/>
          </a:prstGeom>
          <a:ln w="19050">
            <a:solidFill>
              <a:srgbClr val="84B818"/>
            </a:solidFill>
          </a:ln>
        </p:spPr>
      </p:pic>
    </p:spTree>
    <p:extLst>
      <p:ext uri="{BB962C8B-B14F-4D97-AF65-F5344CB8AC3E}">
        <p14:creationId xmlns:p14="http://schemas.microsoft.com/office/powerpoint/2010/main" val="3301165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Univ.-Prof. Dr.-Ing. Prof. h.c. Dr. h.c. Torsten Bertram</a:t>
            </a:r>
          </a:p>
          <a:p>
            <a:r>
              <a:rPr lang="de-DE"/>
              <a:t>Lehrstuhl für Regelungssystemtechnik</a:t>
            </a:r>
          </a:p>
          <a:p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1439999" y="5157192"/>
            <a:ext cx="9768321" cy="425479"/>
          </a:xfrm>
        </p:spPr>
        <p:txBody>
          <a:bodyPr/>
          <a:lstStyle/>
          <a:p>
            <a:r>
              <a:rPr lang="de-DE" altLang="de-DE"/>
              <a:t>Vielen Dank für Ihre Aufmerksamkeit!</a:t>
            </a:r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" name="Bildplatzhalter 1">
            <a:extLst>
              <a:ext uri="{FF2B5EF4-FFF2-40B4-BE49-F238E27FC236}">
                <a16:creationId xmlns:a16="http://schemas.microsoft.com/office/drawing/2014/main" id="{50D3F02C-0DBB-455B-B38B-ABF0475187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" t="36179" r="7297" b="4435"/>
          <a:stretch/>
        </p:blipFill>
        <p:spPr bwMode="auto">
          <a:xfrm>
            <a:off x="6881505" y="1530365"/>
            <a:ext cx="2852479" cy="1425600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A0B0B76-948D-4F40-B81B-A92CD1898C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3" t="15158" r="11853" b="14796"/>
          <a:stretch/>
        </p:blipFill>
        <p:spPr>
          <a:xfrm>
            <a:off x="6881504" y="3139213"/>
            <a:ext cx="2852479" cy="1426759"/>
          </a:xfrm>
          <a:prstGeom prst="rect">
            <a:avLst/>
          </a:prstGeom>
          <a:ln w="19050">
            <a:solidFill>
              <a:srgbClr val="84B818"/>
            </a:solidFill>
          </a:ln>
        </p:spPr>
      </p:pic>
    </p:spTree>
    <p:extLst>
      <p:ext uri="{BB962C8B-B14F-4D97-AF65-F5344CB8AC3E}">
        <p14:creationId xmlns:p14="http://schemas.microsoft.com/office/powerpoint/2010/main" val="1133891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Univ.-Prof. Dr.-Ing. Prof. h.c. Dr. h.c. Torsten Bertram</a:t>
            </a:r>
          </a:p>
          <a:p>
            <a:r>
              <a:rPr lang="de-DE"/>
              <a:t>Lehrstuhl für Regelungssystemtechnik</a:t>
            </a:r>
          </a:p>
          <a:p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1439999" y="5157192"/>
            <a:ext cx="9768321" cy="425479"/>
          </a:xfrm>
        </p:spPr>
        <p:txBody>
          <a:bodyPr/>
          <a:lstStyle/>
          <a:p>
            <a:r>
              <a:rPr lang="de-DE" altLang="de-DE"/>
              <a:t>Vielen Dank für Ihre Aufmerksamkeit!</a:t>
            </a:r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467" y="3143250"/>
            <a:ext cx="2851150" cy="1425575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</p:spPr>
      </p:pic>
      <p:pic>
        <p:nvPicPr>
          <p:cNvPr id="15" name="Bildplatzhalter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" t="6828" b="4761"/>
          <a:stretch/>
        </p:blipFill>
        <p:spPr bwMode="auto">
          <a:xfrm>
            <a:off x="6880468" y="1530365"/>
            <a:ext cx="2851149" cy="1426092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948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Univ.-Prof. Dr.-</a:t>
            </a:r>
            <a:r>
              <a:rPr lang="en-US" err="1"/>
              <a:t>Ing</a:t>
            </a:r>
            <a:r>
              <a:rPr lang="en-US"/>
              <a:t>. Prof. </a:t>
            </a:r>
            <a:r>
              <a:rPr lang="en-US" err="1"/>
              <a:t>h.c</a:t>
            </a:r>
            <a:r>
              <a:rPr lang="en-US"/>
              <a:t>. Dr. </a:t>
            </a:r>
            <a:r>
              <a:rPr lang="en-US" err="1"/>
              <a:t>h.c</a:t>
            </a:r>
            <a:r>
              <a:rPr lang="en-US"/>
              <a:t>. Torsten Bertram</a:t>
            </a:r>
          </a:p>
          <a:p>
            <a:pPr>
              <a:defRPr/>
            </a:pPr>
            <a:r>
              <a:rPr lang="en-US"/>
              <a:t>Institute of Control Theory and Systems Engineering</a:t>
            </a:r>
          </a:p>
          <a:p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err="1"/>
              <a:t>Thank</a:t>
            </a:r>
            <a:r>
              <a:rPr lang="de-DE" altLang="de-DE"/>
              <a:t> </a:t>
            </a:r>
            <a:r>
              <a:rPr lang="de-DE" altLang="de-DE" err="1"/>
              <a:t>you</a:t>
            </a:r>
            <a:r>
              <a:rPr lang="de-DE" altLang="de-DE"/>
              <a:t> </a:t>
            </a:r>
            <a:r>
              <a:rPr lang="de-DE" altLang="de-DE" err="1"/>
              <a:t>for</a:t>
            </a:r>
            <a:r>
              <a:rPr lang="de-DE" altLang="de-DE"/>
              <a:t> </a:t>
            </a:r>
            <a:r>
              <a:rPr lang="de-DE" altLang="de-DE" err="1"/>
              <a:t>your</a:t>
            </a:r>
            <a:r>
              <a:rPr lang="de-DE" altLang="de-DE"/>
              <a:t> </a:t>
            </a:r>
            <a:r>
              <a:rPr lang="de-DE" altLang="de-DE" err="1"/>
              <a:t>kind</a:t>
            </a:r>
            <a:r>
              <a:rPr lang="de-DE" altLang="de-DE"/>
              <a:t> </a:t>
            </a:r>
            <a:r>
              <a:rPr lang="de-DE" altLang="de-DE" err="1"/>
              <a:t>attention</a:t>
            </a:r>
            <a:r>
              <a:rPr lang="de-DE" altLang="de-DE"/>
              <a:t>!</a:t>
            </a:r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467" y="3143250"/>
            <a:ext cx="2851150" cy="1425575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</p:spPr>
      </p:pic>
      <p:pic>
        <p:nvPicPr>
          <p:cNvPr id="17" name="Bildplatzhalter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" t="6828" b="4761"/>
          <a:stretch/>
        </p:blipFill>
        <p:spPr bwMode="auto">
          <a:xfrm>
            <a:off x="6880468" y="1530365"/>
            <a:ext cx="2851149" cy="1426092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604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Univ.-Prof. Dr.-Ing. Prof. h.c. Dr. h.c. Torsten Bertram</a:t>
            </a:r>
          </a:p>
          <a:p>
            <a:r>
              <a:rPr lang="de-DE"/>
              <a:t>Lehrstuhl für Regelungssystemtechnik</a:t>
            </a:r>
          </a:p>
          <a:p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/>
              <a:t>Vielen Dank für Ihre Aufmerksamkeit!</a:t>
            </a:r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8" name="Picture 4" descr="Folienbilder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637" y="3141663"/>
            <a:ext cx="2116137" cy="1439862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pieren 1"/>
          <p:cNvGrpSpPr>
            <a:grpSpLocks/>
          </p:cNvGrpSpPr>
          <p:nvPr/>
        </p:nvGrpSpPr>
        <p:grpSpPr bwMode="auto">
          <a:xfrm>
            <a:off x="6887049" y="1527180"/>
            <a:ext cx="2117725" cy="1425575"/>
            <a:chOff x="947739" y="1528764"/>
            <a:chExt cx="4476751" cy="3043236"/>
          </a:xfrm>
        </p:grpSpPr>
        <p:pic>
          <p:nvPicPr>
            <p:cNvPr id="10" name="Picture 8" descr="\\dc1\public\Bilder\2006_Mundo\_DSC0972 Kopie.0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739" y="1528764"/>
              <a:ext cx="4476751" cy="3043236"/>
            </a:xfrm>
            <a:prstGeom prst="rect">
              <a:avLst/>
            </a:prstGeom>
            <a:noFill/>
            <a:ln w="19050">
              <a:solidFill>
                <a:srgbClr val="84B81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\\dc1\public\Bilder\2006_Mundo\_DSC0972 Kopie.01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490912" y="2018534"/>
              <a:ext cx="1235048" cy="2553465"/>
            </a:xfrm>
            <a:prstGeom prst="ellipse">
              <a:avLst/>
            </a:prstGeom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\\dc1\public\Bilder\2006_Mundo\_DSC0972 Kopie.01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954780" y="2021961"/>
              <a:ext cx="662940" cy="934599"/>
            </a:xfrm>
            <a:prstGeom prst="ellipse">
              <a:avLst/>
            </a:prstGeom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795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6353-6EAD-0F9A-C4B6-2BC36216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>
                <a:cs typeface="Arial"/>
              </a:rPr>
            </a:br>
            <a:r>
              <a:rPr lang="en-US">
                <a:cs typeface="Arial"/>
              </a:rPr>
              <a:t>Last Week's Progress</a:t>
            </a:r>
            <a:endParaRPr lang="en-US" b="0">
              <a:cs typeface="Arial"/>
            </a:endParaRPr>
          </a:p>
          <a:p>
            <a:endParaRPr lang="en-US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62C40-79F8-2F0F-FEC1-D07A50B37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20"/>
              </a:spcBef>
              <a:buChar char="q"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>
              <a:lnSpc>
                <a:spcPct val="150000"/>
              </a:lnSpc>
              <a:spcBef>
                <a:spcPts val="20"/>
              </a:spcBef>
              <a:buChar char="q"/>
            </a:pPr>
            <a:endParaRPr lang="en-US" dirty="0">
              <a:cs typeface="Arial"/>
            </a:endParaRPr>
          </a:p>
          <a:p>
            <a:pPr marL="0" indent="0">
              <a:lnSpc>
                <a:spcPct val="150000"/>
              </a:lnSpc>
              <a:spcBef>
                <a:spcPts val="20"/>
              </a:spcBef>
              <a:buNone/>
            </a:pPr>
            <a:endParaRPr lang="en-US" u="sng">
              <a:solidFill>
                <a:schemeClr val="accent2"/>
              </a:solidFill>
              <a:cs typeface="Arial"/>
            </a:endParaRPr>
          </a:p>
          <a:p>
            <a:pPr>
              <a:lnSpc>
                <a:spcPct val="150000"/>
              </a:lnSpc>
              <a:spcBef>
                <a:spcPts val="20"/>
              </a:spcBef>
              <a:buFont typeface="Arial" panose="05000000000000000000" pitchFamily="2" charset="2"/>
              <a:buChar char="•"/>
            </a:pPr>
            <a:endParaRPr lang="en-US">
              <a:cs typeface="Arial"/>
            </a:endParaRPr>
          </a:p>
          <a:p>
            <a:pPr>
              <a:spcBef>
                <a:spcPts val="20"/>
              </a:spcBef>
              <a:buFont typeface="Arial" panose="05000000000000000000" pitchFamily="2" charset="2"/>
              <a:buChar char="•"/>
            </a:pPr>
            <a:endParaRPr lang="en-US">
              <a:cs typeface="Arial"/>
            </a:endParaRPr>
          </a:p>
          <a:p>
            <a:pPr>
              <a:spcBef>
                <a:spcPts val="20"/>
              </a:spcBef>
            </a:pPr>
            <a:endParaRPr lang="en-US">
              <a:cs typeface="Arial"/>
            </a:endParaRPr>
          </a:p>
          <a:p>
            <a:pPr>
              <a:spcBef>
                <a:spcPts val="20"/>
              </a:spcBef>
            </a:pPr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C1DCFE-43C9-31D0-C5D8-92AF6EDCDF4E}"/>
              </a:ext>
            </a:extLst>
          </p:cNvPr>
          <p:cNvSpPr txBox="1"/>
          <p:nvPr/>
        </p:nvSpPr>
        <p:spPr>
          <a:xfrm>
            <a:off x="864582" y="903033"/>
            <a:ext cx="10561898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Wingdings,Sans-Serif" panose="020B0604020202020204" pitchFamily="34" charset="0"/>
              <a:buChar char="§"/>
            </a:pPr>
            <a:r>
              <a:rPr lang="en-US" sz="2200" dirty="0">
                <a:latin typeface="Arial"/>
                <a:cs typeface="Arial"/>
              </a:rPr>
              <a:t>Working Data Synchronization strategy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>
              <a:latin typeface="Arial"/>
              <a:cs typeface="Arial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>
              <a:latin typeface="Arial"/>
              <a:cs typeface="Arial"/>
            </a:endParaRPr>
          </a:p>
          <a:p>
            <a:pPr algn="l"/>
            <a:endParaRPr lang="en-US" sz="2200" dirty="0">
              <a:latin typeface="Arial"/>
              <a:cs typeface="Arial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>
              <a:cs typeface="Arial" panose="020B0604020202020204" pitchFamily="34" charset="0"/>
            </a:endParaRPr>
          </a:p>
        </p:txBody>
      </p:sp>
      <p:pic>
        <p:nvPicPr>
          <p:cNvPr id="9" name="Picture 8" descr="A screen shot of a chart&#10;&#10;Description automatically generated">
            <a:extLst>
              <a:ext uri="{FF2B5EF4-FFF2-40B4-BE49-F238E27FC236}">
                <a16:creationId xmlns:a16="http://schemas.microsoft.com/office/drawing/2014/main" id="{4B80DFA9-6E9E-C433-5CCC-A611631E1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771" y="3745799"/>
            <a:ext cx="8736458" cy="216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9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046C-9975-D927-6AF4-E3D1B8CB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526F171-FC5B-D5DB-8BEE-E740F471E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77" y="637204"/>
            <a:ext cx="9532703" cy="5378106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2F82F7-4487-8732-1BC1-CDC452B8B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0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253B-8E01-DDF4-5F20-A6F9E56E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Ideas for Stress Detection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6B7C1-6F3A-22AC-AA69-C52E93EEE36C}"/>
              </a:ext>
            </a:extLst>
          </p:cNvPr>
          <p:cNvSpPr txBox="1"/>
          <p:nvPr/>
        </p:nvSpPr>
        <p:spPr>
          <a:xfrm>
            <a:off x="480785" y="807356"/>
            <a:ext cx="11525249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Wingdings"/>
              <a:buChar char="§"/>
            </a:pPr>
            <a:endParaRPr lang="en-US" sz="2200" dirty="0">
              <a:cs typeface="Arial" panose="020B0604020202020204" pitchFamily="34" charset="0"/>
            </a:endParaRPr>
          </a:p>
          <a:p>
            <a:pPr marL="342900" indent="-342900" algn="l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Feature Extraction from BVP, HR and GSR</a:t>
            </a:r>
            <a:endParaRPr lang="en-US" sz="2200" dirty="0">
              <a:cs typeface="Arial" panose="020B0604020202020204" pitchFamily="34" charset="0"/>
            </a:endParaRPr>
          </a:p>
          <a:p>
            <a:pPr marL="342900" indent="-342900" algn="l">
              <a:buFont typeface="Arial"/>
              <a:buChar char="•"/>
            </a:pPr>
            <a:endParaRPr lang="en-US" dirty="0">
              <a:cs typeface="Arial" panose="020B0604020202020204" pitchFamily="34" charset="0"/>
            </a:endParaRPr>
          </a:p>
          <a:p>
            <a:pPr marL="285750" indent="-285750" algn="l">
              <a:buFont typeface="Wingdings"/>
              <a:buChar char="§"/>
            </a:pPr>
            <a:endParaRPr lang="en-US" sz="2200" dirty="0">
              <a:cs typeface="Arial" panose="020B0604020202020204" pitchFamily="34" charset="0"/>
            </a:endParaRPr>
          </a:p>
          <a:p>
            <a:pPr marL="285750" indent="-285750" algn="l">
              <a:buFont typeface="Wingdings"/>
              <a:buChar char="§"/>
            </a:pPr>
            <a:endParaRPr lang="en-US" sz="2200">
              <a:cs typeface="Arial" panose="020B0604020202020204" pitchFamily="34" charset="0"/>
            </a:endParaRPr>
          </a:p>
          <a:p>
            <a:pPr marL="285750" indent="-285750" algn="l">
              <a:buFont typeface="Wingdings"/>
              <a:buChar char="§"/>
            </a:pPr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00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err="1"/>
              <a:t>Thank</a:t>
            </a:r>
            <a:r>
              <a:rPr lang="de-DE" altLang="de-DE"/>
              <a:t> </a:t>
            </a:r>
            <a:r>
              <a:rPr lang="de-DE" altLang="de-DE" err="1"/>
              <a:t>you</a:t>
            </a:r>
            <a:r>
              <a:rPr lang="de-DE" altLang="de-DE"/>
              <a:t> </a:t>
            </a:r>
            <a:r>
              <a:rPr lang="de-DE" altLang="de-DE" err="1"/>
              <a:t>for</a:t>
            </a:r>
            <a:r>
              <a:rPr lang="de-DE" altLang="de-DE"/>
              <a:t> </a:t>
            </a:r>
            <a:r>
              <a:rPr lang="de-DE" altLang="de-DE" err="1"/>
              <a:t>your</a:t>
            </a:r>
            <a:r>
              <a:rPr lang="de-DE" altLang="de-DE"/>
              <a:t> </a:t>
            </a:r>
            <a:r>
              <a:rPr lang="de-DE" altLang="de-DE" err="1"/>
              <a:t>kind</a:t>
            </a:r>
            <a:r>
              <a:rPr lang="de-DE" altLang="de-DE"/>
              <a:t> </a:t>
            </a:r>
            <a:r>
              <a:rPr lang="de-DE" altLang="de-DE" err="1"/>
              <a:t>attention</a:t>
            </a:r>
            <a:r>
              <a:rPr lang="de-DE" altLang="de-DE"/>
              <a:t>!</a:t>
            </a:r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2" name="Picture 4" descr="Folienbilder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637" y="3141663"/>
            <a:ext cx="2116137" cy="1439862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uppieren 1"/>
          <p:cNvGrpSpPr>
            <a:grpSpLocks/>
          </p:cNvGrpSpPr>
          <p:nvPr/>
        </p:nvGrpSpPr>
        <p:grpSpPr bwMode="auto">
          <a:xfrm>
            <a:off x="6887049" y="1527180"/>
            <a:ext cx="2117725" cy="1425575"/>
            <a:chOff x="947738" y="1528764"/>
            <a:chExt cx="4476750" cy="3043236"/>
          </a:xfrm>
        </p:grpSpPr>
        <p:pic>
          <p:nvPicPr>
            <p:cNvPr id="14" name="Picture 8" descr="\\dc1\public\Bilder\2006_Mundo\_DSC0972 Kopie.0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738" y="1528764"/>
              <a:ext cx="4476750" cy="3043236"/>
            </a:xfrm>
            <a:prstGeom prst="rect">
              <a:avLst/>
            </a:prstGeom>
            <a:noFill/>
            <a:ln w="19050">
              <a:solidFill>
                <a:srgbClr val="84B81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\\dc1\public\Bilder\2006_Mundo\_DSC0972 Kopie.01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490912" y="2018534"/>
              <a:ext cx="1235048" cy="2553465"/>
            </a:xfrm>
            <a:prstGeom prst="ellipse">
              <a:avLst/>
            </a:prstGeom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8" descr="\\dc1\public\Bilder\2006_Mundo\_DSC0972 Kopie.01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954780" y="2021961"/>
              <a:ext cx="662940" cy="934599"/>
            </a:xfrm>
            <a:prstGeom prst="ellipse">
              <a:avLst/>
            </a:prstGeom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7B3B2-6FB4-D7C1-C1C9-490F1764BB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8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4D8C-2BDE-55A2-A61F-7B4B22FB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E4 Topics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B3526-A98D-8395-3678-0B0984ED5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407" y="581487"/>
            <a:ext cx="5261563" cy="56182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cs typeface="Arial"/>
              </a:rPr>
              <a:t>1.biosensors/empatica_e4/</a:t>
            </a:r>
            <a:r>
              <a:rPr lang="en-US" sz="1400" err="1">
                <a:solidFill>
                  <a:schemeClr val="accent2"/>
                </a:solidFill>
                <a:cs typeface="Arial"/>
              </a:rPr>
              <a:t>bvp</a:t>
            </a:r>
            <a:r>
              <a:rPr lang="en-US" sz="1400" dirty="0">
                <a:solidFill>
                  <a:schemeClr val="accent2"/>
                </a:solidFill>
                <a:cs typeface="Arial"/>
              </a:rPr>
              <a:t> :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type: </a:t>
            </a:r>
            <a:r>
              <a:rPr lang="en-US" sz="1400" err="1">
                <a:cs typeface="Arial"/>
              </a:rPr>
              <a:t>standard_msg</a:t>
            </a:r>
            <a:r>
              <a:rPr lang="en-US" sz="1400" dirty="0">
                <a:cs typeface="Arial"/>
              </a:rPr>
              <a:t>/Float32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size: 1-by-1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</a:t>
            </a:r>
            <a:r>
              <a:rPr lang="en-US" sz="1400" err="1">
                <a:cs typeface="Arial"/>
              </a:rPr>
              <a:t>detail:the</a:t>
            </a:r>
            <a:r>
              <a:rPr lang="en-US" sz="1400" dirty="0">
                <a:cs typeface="Arial"/>
              </a:rPr>
              <a:t> Blood Volume Pulse (BVP) signal( Value is derived from the light absorbance of the arterial blood).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cs typeface="Arial"/>
              </a:rPr>
              <a:t>Average Freq: 60 </a:t>
            </a:r>
            <a:endParaRPr lang="en-US" sz="1400" dirty="0">
              <a:cs typeface="Arial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cs typeface="Arial"/>
              </a:rPr>
              <a:t>2.biosensors/empatica_e4/</a:t>
            </a:r>
            <a:r>
              <a:rPr lang="en-US" sz="1400" err="1">
                <a:solidFill>
                  <a:schemeClr val="accent2"/>
                </a:solidFill>
                <a:cs typeface="Arial"/>
              </a:rPr>
              <a:t>gsr</a:t>
            </a:r>
            <a:r>
              <a:rPr lang="en-US" sz="1400" dirty="0">
                <a:solidFill>
                  <a:schemeClr val="accent2"/>
                </a:solidFill>
                <a:cs typeface="Arial"/>
              </a:rPr>
              <a:t> :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type: </a:t>
            </a:r>
            <a:r>
              <a:rPr lang="en-US" sz="1400" err="1">
                <a:cs typeface="Arial"/>
              </a:rPr>
              <a:t>standard_msg</a:t>
            </a:r>
            <a:r>
              <a:rPr lang="en-US" sz="1400" dirty="0">
                <a:cs typeface="Arial"/>
              </a:rPr>
              <a:t>/Float32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size: 1-by-1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detail: Galvanic Skin Response (GSR) signal.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cs typeface="Arial"/>
              </a:rPr>
              <a:t>Average Freq:4</a:t>
            </a:r>
            <a:endParaRPr lang="en-US" sz="1400" dirty="0">
              <a:cs typeface="Arial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cs typeface="Arial"/>
              </a:rPr>
              <a:t>3. biosensors/empatica_e4/</a:t>
            </a:r>
            <a:r>
              <a:rPr lang="en-US" sz="1400" err="1">
                <a:solidFill>
                  <a:schemeClr val="accent2"/>
                </a:solidFill>
                <a:cs typeface="Arial"/>
              </a:rPr>
              <a:t>hr</a:t>
            </a:r>
            <a:r>
              <a:rPr lang="en-US" sz="1400" dirty="0">
                <a:solidFill>
                  <a:schemeClr val="accent2"/>
                </a:solidFill>
                <a:cs typeface="Arial"/>
              </a:rPr>
              <a:t> :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Type: </a:t>
            </a:r>
            <a:r>
              <a:rPr lang="en-US" sz="1400" err="1">
                <a:cs typeface="Arial"/>
              </a:rPr>
              <a:t>standard_msg</a:t>
            </a:r>
            <a:r>
              <a:rPr lang="en-US" sz="1400" dirty="0">
                <a:cs typeface="Arial"/>
              </a:rPr>
              <a:t>/Float32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size: 1-by-1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detail: the Heart Rate (HR) signal. Freq:1.1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cs typeface="Arial"/>
              </a:rPr>
              <a:t>4. biosensors/empatica_e4/</a:t>
            </a:r>
            <a:r>
              <a:rPr lang="en-US" sz="1400" err="1">
                <a:solidFill>
                  <a:schemeClr val="accent2"/>
                </a:solidFill>
                <a:cs typeface="Arial"/>
              </a:rPr>
              <a:t>st</a:t>
            </a:r>
            <a:r>
              <a:rPr lang="en-US" sz="1400" dirty="0">
                <a:solidFill>
                  <a:schemeClr val="accent2"/>
                </a:solidFill>
                <a:cs typeface="Arial"/>
              </a:rPr>
              <a:t> :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Type: </a:t>
            </a:r>
            <a:r>
              <a:rPr lang="en-US" sz="1400" err="1">
                <a:cs typeface="Arial"/>
              </a:rPr>
              <a:t>standard_msg</a:t>
            </a:r>
            <a:r>
              <a:rPr lang="en-US" sz="1400" dirty="0">
                <a:cs typeface="Arial"/>
              </a:rPr>
              <a:t>/Float32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size: 1-by-1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detail: Skin Temperature (ST) signal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Freq: 0.6</a:t>
            </a:r>
          </a:p>
          <a:p>
            <a:pPr marL="0" indent="0">
              <a:buNone/>
            </a:pPr>
            <a:endParaRPr lang="en-US" sz="160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2995E-1B0C-37E5-BCD7-9B40DA4FDB0A}"/>
              </a:ext>
            </a:extLst>
          </p:cNvPr>
          <p:cNvSpPr txBox="1"/>
          <p:nvPr/>
        </p:nvSpPr>
        <p:spPr>
          <a:xfrm>
            <a:off x="5616223" y="931333"/>
            <a:ext cx="6208888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5. biosensors/empatica_e4/</a:t>
            </a:r>
            <a:r>
              <a:rPr lang="en-US" dirty="0" err="1">
                <a:solidFill>
                  <a:schemeClr val="accent2"/>
                </a:solidFill>
                <a:latin typeface="Arial"/>
                <a:cs typeface="Arial"/>
              </a:rPr>
              <a:t>ibi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 :</a:t>
            </a:r>
          </a:p>
          <a:p>
            <a:pPr algn="l"/>
            <a:r>
              <a:rPr lang="en-US" dirty="0">
                <a:latin typeface="Arial"/>
                <a:cs typeface="Arial"/>
              </a:rPr>
              <a:t>type: </a:t>
            </a:r>
            <a:r>
              <a:rPr lang="en-US" dirty="0" err="1">
                <a:latin typeface="Arial"/>
                <a:cs typeface="Arial"/>
              </a:rPr>
              <a:t>standard_msg</a:t>
            </a:r>
            <a:r>
              <a:rPr lang="en-US" dirty="0">
                <a:latin typeface="Arial"/>
                <a:cs typeface="Arial"/>
              </a:rPr>
              <a:t>/Float32</a:t>
            </a:r>
            <a:endParaRPr lang="en-US" dirty="0">
              <a:latin typeface="Arial"/>
            </a:endParaRPr>
          </a:p>
          <a:p>
            <a:pPr algn="l"/>
            <a:r>
              <a:rPr lang="en-US" dirty="0">
                <a:latin typeface="Arial"/>
                <a:cs typeface="Arial"/>
              </a:rPr>
              <a:t>size: 1-by-1</a:t>
            </a:r>
            <a:endParaRPr lang="en-US" dirty="0">
              <a:latin typeface="Arial"/>
            </a:endParaRPr>
          </a:p>
          <a:p>
            <a:pPr algn="l"/>
            <a:r>
              <a:rPr lang="en-US" dirty="0">
                <a:latin typeface="Arial"/>
                <a:cs typeface="Arial"/>
              </a:rPr>
              <a:t>detail: the Inter-Beat-Interval (IBI) signal. ( value is the distance from the previous detected heartbeat in seconds.)</a:t>
            </a:r>
            <a:endParaRPr lang="en-US" dirty="0"/>
          </a:p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Freq: 1.2</a:t>
            </a:r>
          </a:p>
          <a:p>
            <a:pPr algn="l"/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6. biosensors/empatica_e4/acc :</a:t>
            </a:r>
          </a:p>
          <a:p>
            <a:pPr algn="l"/>
            <a:r>
              <a:rPr lang="en-US" dirty="0">
                <a:latin typeface="Arial"/>
                <a:cs typeface="Arial"/>
              </a:rPr>
              <a:t>type: </a:t>
            </a:r>
            <a:r>
              <a:rPr lang="en-US" dirty="0" err="1">
                <a:latin typeface="Arial"/>
                <a:cs typeface="Arial"/>
              </a:rPr>
              <a:t>standard_msg</a:t>
            </a:r>
            <a:r>
              <a:rPr lang="en-US" dirty="0">
                <a:latin typeface="Arial"/>
                <a:cs typeface="Arial"/>
              </a:rPr>
              <a:t>/Float32MultiArray</a:t>
            </a:r>
            <a:endParaRPr lang="en-US" dirty="0">
              <a:latin typeface="Arial"/>
            </a:endParaRPr>
          </a:p>
          <a:p>
            <a:pPr algn="l"/>
            <a:r>
              <a:rPr lang="en-US" dirty="0">
                <a:latin typeface="Arial"/>
                <a:cs typeface="Arial"/>
              </a:rPr>
              <a:t>size: 1-by-1</a:t>
            </a:r>
            <a:endParaRPr lang="en-US" dirty="0">
              <a:latin typeface="Arial"/>
            </a:endParaRPr>
          </a:p>
          <a:p>
            <a:pPr algn="l"/>
            <a:r>
              <a:rPr lang="en-US" dirty="0">
                <a:latin typeface="Arial"/>
                <a:cs typeface="Arial"/>
              </a:rPr>
              <a:t>detail: the accelerometer (ACC) data.</a:t>
            </a:r>
            <a:endParaRPr lang="en-US" dirty="0">
              <a:latin typeface="Arial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Average Freq: 31 </a:t>
            </a:r>
          </a:p>
          <a:p>
            <a:pPr algn="l"/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7. biosensors/empatica_e4/bat :</a:t>
            </a:r>
          </a:p>
          <a:p>
            <a:pPr algn="l"/>
            <a:r>
              <a:rPr lang="en-US" dirty="0">
                <a:latin typeface="Arial"/>
                <a:cs typeface="Arial"/>
              </a:rPr>
              <a:t>type: </a:t>
            </a:r>
            <a:r>
              <a:rPr lang="en-US" dirty="0" err="1">
                <a:latin typeface="Arial"/>
                <a:cs typeface="Arial"/>
              </a:rPr>
              <a:t>standard_msg</a:t>
            </a:r>
            <a:r>
              <a:rPr lang="en-US" dirty="0">
                <a:latin typeface="Arial"/>
                <a:cs typeface="Arial"/>
              </a:rPr>
              <a:t>/Float32</a:t>
            </a:r>
            <a:endParaRPr lang="en-US" dirty="0">
              <a:latin typeface="Arial"/>
            </a:endParaRPr>
          </a:p>
          <a:p>
            <a:pPr algn="l"/>
            <a:r>
              <a:rPr lang="en-US" dirty="0">
                <a:latin typeface="Arial"/>
                <a:cs typeface="Arial"/>
              </a:rPr>
              <a:t>size: 1-by-1</a:t>
            </a:r>
            <a:endParaRPr lang="en-US" dirty="0">
              <a:latin typeface="Arial"/>
            </a:endParaRPr>
          </a:p>
          <a:p>
            <a:pPr algn="l"/>
            <a:r>
              <a:rPr lang="en-US" dirty="0">
                <a:latin typeface="Arial"/>
                <a:cs typeface="Arial"/>
              </a:rPr>
              <a:t>detail: the Battery Level (BAT) signal.</a:t>
            </a:r>
            <a:endParaRPr lang="en-US" dirty="0">
              <a:latin typeface="Arial"/>
            </a:endParaRPr>
          </a:p>
          <a:p>
            <a:pPr algn="l"/>
            <a:endParaRPr lang="en-US">
              <a:solidFill>
                <a:srgbClr val="84B818"/>
              </a:solidFill>
              <a:cs typeface="Arial"/>
            </a:endParaRPr>
          </a:p>
          <a:p>
            <a:pPr algn="l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710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32FF-2044-93A3-B9CF-F44463D7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Arial"/>
              </a:rPr>
              <a:t>MoCap</a:t>
            </a:r>
            <a:r>
              <a:rPr lang="en-US">
                <a:cs typeface="Arial"/>
              </a:rPr>
              <a:t> Topic </a:t>
            </a:r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8FE5110-B5BC-CBB1-FC34-34FE92510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38" y="708260"/>
            <a:ext cx="9983711" cy="5618163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95A3776-6DB9-4504-B3B1-D8455BF89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" t="-171" r="-194" b="171"/>
          <a:stretch/>
        </p:blipFill>
        <p:spPr>
          <a:xfrm>
            <a:off x="5472290" y="638543"/>
            <a:ext cx="10102332" cy="570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0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Gliederung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Einleitung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Inaktive Ebene</a:t>
            </a:r>
          </a:p>
          <a:p>
            <a:endParaRPr lang="en-US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err="1"/>
              <a:t>Aktive</a:t>
            </a:r>
            <a:r>
              <a:rPr lang="en-US"/>
              <a:t> </a:t>
            </a:r>
            <a:r>
              <a:rPr lang="en-US" err="1"/>
              <a:t>Ebene</a:t>
            </a:r>
            <a:r>
              <a:rPr lang="en-US"/>
              <a:t>  (RGB: 132/184/24)</a:t>
            </a:r>
          </a:p>
          <a:p>
            <a:endParaRPr lang="en-US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VERWENDE “Layouts” für die Bearbeitung</a:t>
            </a:r>
          </a:p>
          <a:p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/>
              <a:t>Zusammenfassung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62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Outline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err="1"/>
              <a:t>Inactive</a:t>
            </a:r>
            <a:r>
              <a:rPr lang="de-DE"/>
              <a:t> Layer</a:t>
            </a:r>
          </a:p>
          <a:p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Active Layer  (RGB: 132/184/24)</a:t>
            </a:r>
          </a:p>
          <a:p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USE “Layouts”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modifications</a:t>
            </a:r>
            <a:endParaRPr lang="de-DE"/>
          </a:p>
          <a:p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err="1"/>
              <a:t>Conclusions</a:t>
            </a:r>
            <a:endParaRPr 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91450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AEF81"/>
      </a:accent1>
      <a:accent2>
        <a:srgbClr val="84B818"/>
      </a:accent2>
      <a:accent3>
        <a:srgbClr val="FFFFFF"/>
      </a:accent3>
      <a:accent4>
        <a:srgbClr val="000000"/>
      </a:accent4>
      <a:accent5>
        <a:srgbClr val="E1F6C1"/>
      </a:accent5>
      <a:accent6>
        <a:srgbClr val="77A615"/>
      </a:accent6>
      <a:hlink>
        <a:srgbClr val="FF6600"/>
      </a:hlink>
      <a:folHlink>
        <a:srgbClr val="FF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AEF81"/>
        </a:accent1>
        <a:accent2>
          <a:srgbClr val="84B818"/>
        </a:accent2>
        <a:accent3>
          <a:srgbClr val="FFFFFF"/>
        </a:accent3>
        <a:accent4>
          <a:srgbClr val="000000"/>
        </a:accent4>
        <a:accent5>
          <a:srgbClr val="E1F6C1"/>
        </a:accent5>
        <a:accent6>
          <a:srgbClr val="77A615"/>
        </a:accent6>
        <a:hlink>
          <a:srgbClr val="FF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ST-Folienlayout16x9" id="{B54BF44D-048B-4D6B-BE78-CD4BB9671688}" vid="{4D1192F0-E28B-4282-8938-249F50DB43A2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17</Slides>
  <Notes>1</Notes>
  <HiddenSlides>10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Standarddesign</vt:lpstr>
      <vt:lpstr>Impact of varying collision avoidance strategies on human stress level in human-robot interaction.</vt:lpstr>
      <vt:lpstr> Last Week's Progress </vt:lpstr>
      <vt:lpstr>PowerPoint Presentation</vt:lpstr>
      <vt:lpstr>Ideas for Stress Detection</vt:lpstr>
      <vt:lpstr>Thank you for your kind attention!</vt:lpstr>
      <vt:lpstr>E4 Topics</vt:lpstr>
      <vt:lpstr>MoCap Topic </vt:lpstr>
      <vt:lpstr>Gliederung</vt:lpstr>
      <vt:lpstr>Outline</vt:lpstr>
      <vt:lpstr>PowerPoint Presentation</vt:lpstr>
      <vt:lpstr>Farbschema</vt:lpstr>
      <vt:lpstr>TeX Formeln</vt:lpstr>
      <vt:lpstr>Thank you for your kind attention!</vt:lpstr>
      <vt:lpstr>Vielen Dank für Ihre Aufmerksamkeit!</vt:lpstr>
      <vt:lpstr>Vielen Dank für Ihre Aufmerksamkeit!</vt:lpstr>
      <vt:lpstr>Thank you for your kind attention!</vt:lpstr>
      <vt:lpstr>Vielen Dank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Vortrages</dc:title>
  <dc:creator>Franz Albers</dc:creator>
  <cp:revision>142</cp:revision>
  <dcterms:created xsi:type="dcterms:W3CDTF">2021-10-27T14:55:33Z</dcterms:created>
  <dcterms:modified xsi:type="dcterms:W3CDTF">2023-10-04T07:58:12Z</dcterms:modified>
</cp:coreProperties>
</file>