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8" r:id="rId2"/>
    <p:sldId id="351" r:id="rId3"/>
    <p:sldId id="352" r:id="rId4"/>
    <p:sldId id="353" r:id="rId5"/>
    <p:sldId id="355" r:id="rId6"/>
    <p:sldId id="333" r:id="rId7"/>
    <p:sldId id="331" r:id="rId8"/>
    <p:sldId id="337" r:id="rId9"/>
    <p:sldId id="336" r:id="rId10"/>
    <p:sldId id="349" r:id="rId11"/>
    <p:sldId id="334" r:id="rId12"/>
    <p:sldId id="347" r:id="rId13"/>
    <p:sldId id="348" r:id="rId14"/>
    <p:sldId id="341" r:id="rId15"/>
    <p:sldId id="342" r:id="rId16"/>
    <p:sldId id="332" r:id="rId17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D80BA-97AA-4FC3-B73E-5C1172AF6A77}" v="186" dt="2023-08-17T10:02:03.582"/>
    <p1510:client id="{66715B65-9247-4A53-8CA6-43B8D978EEE3}" v="865" dt="2023-08-27T21:07:47.541"/>
    <p1510:client id="{C9CE1377-164C-45B2-91A6-77E1F76D6CD6}" v="4" dt="2023-08-16T19:54:22.517"/>
    <p1510:client id="{D0EC610C-1BF3-47A4-B432-11B8AFA2A460}" v="2" dt="2023-08-17T09:17:02.714"/>
    <p1510:client id="{E74BA528-89BE-454A-B26F-31738B9210B0}" v="127" dt="2023-08-17T12:45:39.351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patica/ble-client-windows/issues/1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 u="sng" dirty="0">
                <a:latin typeface="Arial"/>
                <a:cs typeface="Arial"/>
              </a:rPr>
              <a:t>Mohammed Faizan</a:t>
            </a:r>
          </a:p>
          <a:p>
            <a:r>
              <a:rPr lang="en-US" dirty="0">
                <a:latin typeface="Arial"/>
                <a:cs typeface="Arial"/>
              </a:rPr>
              <a:t>Supervisors : </a:t>
            </a:r>
            <a:r>
              <a:rPr lang="en-US" dirty="0" err="1">
                <a:latin typeface="Arial"/>
                <a:cs typeface="Arial"/>
              </a:rPr>
              <a:t>M.sc.</a:t>
            </a:r>
            <a:r>
              <a:rPr lang="en-US" dirty="0">
                <a:latin typeface="Arial"/>
                <a:cs typeface="Arial"/>
              </a:rPr>
              <a:t> Heiko Renz , </a:t>
            </a:r>
            <a:r>
              <a:rPr lang="en-US" dirty="0" err="1">
                <a:latin typeface="Arial"/>
                <a:cs typeface="Arial"/>
              </a:rPr>
              <a:t>M.sc.</a:t>
            </a:r>
            <a:r>
              <a:rPr lang="en-US" dirty="0">
                <a:latin typeface="Arial"/>
                <a:cs typeface="Arial"/>
              </a:rPr>
              <a:t> Khazar </a:t>
            </a:r>
            <a:r>
              <a:rPr lang="en-US" dirty="0" err="1">
                <a:latin typeface="Arial"/>
                <a:cs typeface="Arial"/>
              </a:rPr>
              <a:t>Dargahi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Nobari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Univ.-Prof. Dr.-Ing. Prof.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Dr.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Torsten Bertram</a:t>
            </a:r>
          </a:p>
          <a:p>
            <a:r>
              <a:rPr lang="en-US">
                <a:cs typeface="Arial"/>
              </a:rPr>
              <a:t>Institute of Control Theory and Systems Engineering</a:t>
            </a:r>
            <a:endParaRPr lang="en-US"/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>
                <a:cs typeface="Arial"/>
              </a:rPr>
              <a:t>28.08.2023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Thesis Timeline</a:t>
            </a:r>
            <a:endParaRPr lang="en-US"/>
          </a:p>
        </p:txBody>
      </p:sp>
      <p:pic>
        <p:nvPicPr>
          <p:cNvPr id="33" name="Content Placeholder 32" descr="A screenshot of a calendar&#10;&#10;Description automatically generated">
            <a:extLst>
              <a:ext uri="{FF2B5EF4-FFF2-40B4-BE49-F238E27FC236}">
                <a16:creationId xmlns:a16="http://schemas.microsoft.com/office/drawing/2014/main" id="{BCDECD6C-3F47-1CA6-D8B2-B70B937628BA}"/>
              </a:ext>
            </a:extLst>
          </p:cNvPr>
          <p:cNvPicPr>
            <a:picLocks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69" y="1712278"/>
            <a:ext cx="11235267" cy="3290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Last Week's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chemeClr val="accent2"/>
                </a:solidFill>
                <a:cs typeface="Arial"/>
              </a:rPr>
              <a:t>Getting to know/ Pilot testing the sensors systems</a:t>
            </a: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Familiarization with the sensors / Initial testing.</a:t>
            </a: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Had problems connecting the E4 to the E4 streaming server via Bluetooth. </a:t>
            </a: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Problems sending real time data through the server. Supposedly problem with  E4 Streaming Server 1.0.3 and above (Current Ver-1.0.4)[Source: </a:t>
            </a:r>
            <a:r>
              <a:rPr lang="en-US" dirty="0">
                <a:solidFill>
                  <a:srgbClr val="E6EDF3"/>
                </a:solidFill>
                <a:cs typeface="Arial"/>
                <a:hlinkClick r:id="rId2"/>
              </a:rPr>
              <a:t>Empatica Git Issues ]  </a:t>
            </a: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E6EDF3"/>
              </a:solidFill>
              <a:cs typeface="Arial"/>
            </a:endParaRPr>
          </a:p>
          <a:p>
            <a:pPr>
              <a:buNone/>
            </a:pPr>
            <a:r>
              <a:rPr lang="en-US" b="1" dirty="0">
                <a:solidFill>
                  <a:schemeClr val="accent2"/>
                </a:solidFill>
                <a:cs typeface="Arial"/>
              </a:rPr>
              <a:t>Further Literature Review- Questions</a:t>
            </a:r>
            <a:endParaRPr lang="en-US" dirty="0">
              <a:solidFill>
                <a:schemeClr val="accent2"/>
              </a:solidFill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Reg. Thesis Timeline – Shouldn’t our stress algorithm model be trained on the data we collect. What would defining a stress algorithm before data collection mean and matter.</a:t>
            </a:r>
            <a:endParaRPr lang="en-US" dirty="0">
              <a:solidFill>
                <a:schemeClr val="accent2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Doubts Reg. How to use real time data from the </a:t>
            </a:r>
            <a:r>
              <a:rPr lang="en-US" dirty="0" err="1">
                <a:cs typeface="Arial"/>
              </a:rPr>
              <a:t>MoCap</a:t>
            </a:r>
            <a:r>
              <a:rPr lang="en-US" dirty="0">
                <a:cs typeface="Arial"/>
              </a:rPr>
              <a:t> as a metric for measuring stress, Can be used as context for the data from the E4 and also as a proof of concept for the experiments but apart from that does it have any contribution for evaluating stress. </a:t>
            </a:r>
            <a:endParaRPr lang="en-US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20"/>
              </a:spcBef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87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D69-8E8C-C26C-712B-6AEA47F5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81DA-07AD-66B0-83E5-887B0E29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"/>
              </a:spcBef>
              <a:buChar char="q"/>
            </a:pPr>
            <a:endParaRPr lang="en-US" b="1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Submit Thesis Schedule today according to </a:t>
            </a:r>
            <a:r>
              <a:rPr lang="en-US" dirty="0" err="1">
                <a:cs typeface="Arial"/>
              </a:rPr>
              <a:t>Laufzettel</a:t>
            </a:r>
            <a:r>
              <a:rPr lang="en-US" dirty="0">
                <a:cs typeface="Arial"/>
              </a:rPr>
              <a:t>- In what form?</a:t>
            </a: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 dirty="0">
                <a:cs typeface="Arial"/>
              </a:rPr>
              <a:t>Clarity on what developing a Data Acquisition exactly means with regards to current system in place( Raw data stored in </a:t>
            </a:r>
            <a:r>
              <a:rPr lang="en-US" dirty="0" err="1">
                <a:cs typeface="Arial"/>
              </a:rPr>
              <a:t>Emaptica</a:t>
            </a:r>
            <a:r>
              <a:rPr lang="en-US" dirty="0">
                <a:cs typeface="Arial"/>
              </a:rPr>
              <a:t> cloud from E4 and recorded sessions saved and available on Motive)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3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This Week's Plan</a:t>
            </a:r>
            <a:endParaRPr lang="en-US" b="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r>
              <a:rPr lang="en-US" dirty="0">
                <a:solidFill>
                  <a:srgbClr val="000000"/>
                </a:solidFill>
                <a:cs typeface="Arial"/>
              </a:rPr>
              <a:t>Getting </a:t>
            </a:r>
            <a:r>
              <a:rPr lang="en-US" dirty="0">
                <a:cs typeface="Arial"/>
              </a:rPr>
              <a:t>all the sensor system up and running as desired.</a:t>
            </a:r>
            <a:endParaRPr lang="en-US" b="1" dirty="0">
              <a:solidFill>
                <a:schemeClr val="accent2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r>
              <a:rPr lang="en-US" dirty="0">
                <a:cs typeface="Arial"/>
              </a:rPr>
              <a:t>Begin designing the data synchronization strategy.</a:t>
            </a:r>
          </a:p>
          <a:p>
            <a:pPr>
              <a:lnSpc>
                <a:spcPct val="150000"/>
              </a:lnSpc>
              <a:spcBef>
                <a:spcPts val="20"/>
              </a:spcBef>
              <a:buFont typeface="Wingdings" panose="05000000000000000000" pitchFamily="2" charset="2"/>
              <a:buChar char="q"/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</a:pPr>
            <a:endParaRPr lang="en-US" dirty="0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5" name="Content Placeholder 32" descr="A screenshot of a calendar&#10;&#10;Description automatically generated">
            <a:extLst>
              <a:ext uri="{FF2B5EF4-FFF2-40B4-BE49-F238E27FC236}">
                <a16:creationId xmlns:a16="http://schemas.microsoft.com/office/drawing/2014/main" id="{8DFD05A8-C9DA-C925-E940-61F222AFC25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40476" b="44105"/>
          <a:stretch/>
        </p:blipFill>
        <p:spPr bwMode="auto">
          <a:xfrm>
            <a:off x="5812369" y="4224056"/>
            <a:ext cx="5960384" cy="1913646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9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1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Standarddesign</vt:lpstr>
      <vt:lpstr>Impact of varying collision avoidance strategies on human stress level in human-robot interaction.</vt:lpstr>
      <vt:lpstr>Thesis Timeline</vt:lpstr>
      <vt:lpstr>Last Week's Progress</vt:lpstr>
      <vt:lpstr>Further Questions</vt:lpstr>
      <vt:lpstr> This Week's Plan </vt:lpstr>
      <vt:lpstr>Thank you for your kind attention!</vt:lpstr>
      <vt:lpstr>Gliederung</vt:lpstr>
      <vt:lpstr>Outline</vt:lpstr>
      <vt:lpstr>PowerPoint Presentation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288</cp:revision>
  <dcterms:created xsi:type="dcterms:W3CDTF">2021-10-27T14:55:33Z</dcterms:created>
  <dcterms:modified xsi:type="dcterms:W3CDTF">2023-08-27T21:08:15Z</dcterms:modified>
</cp:coreProperties>
</file>