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0" r:id="rId2"/>
    <p:sldId id="338" r:id="rId3"/>
    <p:sldId id="331" r:id="rId4"/>
    <p:sldId id="337" r:id="rId5"/>
    <p:sldId id="336" r:id="rId6"/>
    <p:sldId id="351" r:id="rId7"/>
    <p:sldId id="352" r:id="rId8"/>
    <p:sldId id="353" r:id="rId9"/>
    <p:sldId id="354" r:id="rId10"/>
    <p:sldId id="349" r:id="rId11"/>
    <p:sldId id="334" r:id="rId12"/>
    <p:sldId id="347" r:id="rId13"/>
    <p:sldId id="348" r:id="rId14"/>
    <p:sldId id="341" r:id="rId15"/>
    <p:sldId id="342" r:id="rId16"/>
    <p:sldId id="332" r:id="rId17"/>
    <p:sldId id="333" r:id="rId18"/>
  </p:sldIdLst>
  <p:sldSz cx="12192000" cy="6858000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  <p15:guide id="4" pos="301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379" userDrawn="1">
          <p15:clr>
            <a:srgbClr val="A4A3A4"/>
          </p15:clr>
        </p15:guide>
        <p15:guide id="7" pos="785" userDrawn="1">
          <p15:clr>
            <a:srgbClr val="A4A3A4"/>
          </p15:clr>
        </p15:guide>
        <p15:guide id="8" pos="6895" userDrawn="1">
          <p15:clr>
            <a:srgbClr val="A4A3A4"/>
          </p15:clr>
        </p15:guide>
        <p15:guide id="9" pos="14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48618"/>
    <a:srgbClr val="84B818"/>
    <a:srgbClr val="333333"/>
    <a:srgbClr val="969696"/>
    <a:srgbClr val="5F5F5F"/>
    <a:srgbClr val="1C1C1C"/>
    <a:srgbClr val="B2B2B2"/>
    <a:srgbClr val="B88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D80BA-97AA-4FC3-B73E-5C1172AF6A77}" v="186" dt="2023-08-17T10:02:03.582"/>
    <p1510:client id="{C9CE1377-164C-45B2-91A6-77E1F76D6CD6}" v="4" dt="2023-08-16T19:54:22.517"/>
    <p1510:client id="{D0EC610C-1BF3-47A4-B432-11B8AFA2A460}" v="2" dt="2023-08-17T09:17:02.714"/>
    <p1510:client id="{E74BA528-89BE-454A-B26F-31738B9210B0}" v="127" dt="2023-08-17T12:45:39.351"/>
    <p1510:client id="{F9758ECC-FBA6-4D4B-BC2A-70A67972759C}" v="16" dt="2023-08-17T09:12:08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3997"/>
        <p:guide orient="horz" pos="436"/>
        <p:guide pos="301"/>
        <p:guide pos="3840"/>
        <p:guide pos="7379"/>
        <p:guide pos="785"/>
        <p:guide pos="6895"/>
        <p:guide pos="145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izan" userId="a4da9054cc82119c" providerId="Windows Live" clId="Web-{E74BA528-89BE-454A-B26F-31738B9210B0}"/>
    <pc:docChg chg="modSld">
      <pc:chgData name="Mohammed Faizan" userId="a4da9054cc82119c" providerId="Windows Live" clId="Web-{E74BA528-89BE-454A-B26F-31738B9210B0}" dt="2023-08-17T12:45:39.351" v="111" actId="1076"/>
      <pc:docMkLst>
        <pc:docMk/>
      </pc:docMkLst>
      <pc:sldChg chg="addSp delSp modSp">
        <pc:chgData name="Mohammed Faizan" userId="a4da9054cc82119c" providerId="Windows Live" clId="Web-{E74BA528-89BE-454A-B26F-31738B9210B0}" dt="2023-08-17T12:36:57.050" v="67"/>
        <pc:sldMkLst>
          <pc:docMk/>
          <pc:sldMk cId="3196883390" sldId="333"/>
        </pc:sldMkLst>
        <pc:spChg chg="del">
          <ac:chgData name="Mohammed Faizan" userId="a4da9054cc82119c" providerId="Windows Live" clId="Web-{E74BA528-89BE-454A-B26F-31738B9210B0}" dt="2023-08-17T12:36:57.050" v="67"/>
          <ac:spMkLst>
            <pc:docMk/>
            <pc:sldMk cId="3196883390" sldId="333"/>
            <ac:spMk id="3" creationId="{00000000-0000-0000-0000-000000000000}"/>
          </ac:spMkLst>
        </pc:spChg>
        <pc:spChg chg="add mod">
          <ac:chgData name="Mohammed Faizan" userId="a4da9054cc82119c" providerId="Windows Live" clId="Web-{E74BA528-89BE-454A-B26F-31738B9210B0}" dt="2023-08-17T12:36:57.050" v="67"/>
          <ac:spMkLst>
            <pc:docMk/>
            <pc:sldMk cId="3196883390" sldId="333"/>
            <ac:spMk id="4" creationId="{0967B3B2-6FB4-D7C1-C1C9-490F1764BB14}"/>
          </ac:spMkLst>
        </pc:spChg>
      </pc:sldChg>
      <pc:sldChg chg="addSp delSp modSp">
        <pc:chgData name="Mohammed Faizan" userId="a4da9054cc82119c" providerId="Windows Live" clId="Web-{E74BA528-89BE-454A-B26F-31738B9210B0}" dt="2023-08-17T12:41:09.529" v="109" actId="20577"/>
        <pc:sldMkLst>
          <pc:docMk/>
          <pc:sldMk cId="20319242" sldId="338"/>
        </pc:sldMkLst>
        <pc:spChg chg="add del mod">
          <ac:chgData name="Mohammed Faizan" userId="a4da9054cc82119c" providerId="Windows Live" clId="Web-{E74BA528-89BE-454A-B26F-31738B9210B0}" dt="2023-08-17T12:30:57.474" v="40" actId="20577"/>
          <ac:spMkLst>
            <pc:docMk/>
            <pc:sldMk cId="20319242" sldId="338"/>
            <ac:spMk id="3" creationId="{00000000-0000-0000-0000-000000000000}"/>
          </ac:spMkLst>
        </pc:spChg>
        <pc:spChg chg="mod">
          <ac:chgData name="Mohammed Faizan" userId="a4da9054cc82119c" providerId="Windows Live" clId="Web-{E74BA528-89BE-454A-B26F-31738B9210B0}" dt="2023-08-17T12:21:34.203" v="15" actId="20577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E74BA528-89BE-454A-B26F-31738B9210B0}" dt="2023-08-17T12:36:28.721" v="66" actId="20577"/>
          <ac:spMkLst>
            <pc:docMk/>
            <pc:sldMk cId="20319242" sldId="338"/>
            <ac:spMk id="6" creationId="{00000000-0000-0000-0000-000000000000}"/>
          </ac:spMkLst>
        </pc:spChg>
        <pc:spChg chg="add del mod">
          <ac:chgData name="Mohammed Faizan" userId="a4da9054cc82119c" providerId="Windows Live" clId="Web-{E74BA528-89BE-454A-B26F-31738B9210B0}" dt="2023-08-17T12:41:09.529" v="109" actId="20577"/>
          <ac:spMkLst>
            <pc:docMk/>
            <pc:sldMk cId="20319242" sldId="338"/>
            <ac:spMk id="7" creationId="{00000000-0000-0000-0000-000000000000}"/>
          </ac:spMkLst>
        </pc:spChg>
        <pc:spChg chg="add del mod">
          <ac:chgData name="Mohammed Faizan" userId="a4da9054cc82119c" providerId="Windows Live" clId="Web-{E74BA528-89BE-454A-B26F-31738B9210B0}" dt="2023-08-17T12:27:23.873" v="33"/>
          <ac:spMkLst>
            <pc:docMk/>
            <pc:sldMk cId="20319242" sldId="338"/>
            <ac:spMk id="8" creationId="{8D2B6C63-632B-9B4F-13BD-CA8BA96507B5}"/>
          </ac:spMkLst>
        </pc:spChg>
        <pc:spChg chg="add del mod">
          <ac:chgData name="Mohammed Faizan" userId="a4da9054cc82119c" providerId="Windows Live" clId="Web-{E74BA528-89BE-454A-B26F-31738B9210B0}" dt="2023-08-17T12:30:45.146" v="37"/>
          <ac:spMkLst>
            <pc:docMk/>
            <pc:sldMk cId="20319242" sldId="338"/>
            <ac:spMk id="10" creationId="{80687A33-3972-3997-C535-B47FFA7A982F}"/>
          </ac:spMkLst>
        </pc:spChg>
      </pc:sldChg>
      <pc:sldChg chg="modSp">
        <pc:chgData name="Mohammed Faizan" userId="a4da9054cc82119c" providerId="Windows Live" clId="Web-{E74BA528-89BE-454A-B26F-31738B9210B0}" dt="2023-08-17T12:45:39.351" v="111" actId="1076"/>
        <pc:sldMkLst>
          <pc:docMk/>
          <pc:sldMk cId="3533008425" sldId="351"/>
        </pc:sldMkLst>
        <pc:picChg chg="mod">
          <ac:chgData name="Mohammed Faizan" userId="a4da9054cc82119c" providerId="Windows Live" clId="Web-{E74BA528-89BE-454A-B26F-31738B9210B0}" dt="2023-08-17T12:45:39.351" v="111" actId="1076"/>
          <ac:picMkLst>
            <pc:docMk/>
            <pc:sldMk cId="3533008425" sldId="351"/>
            <ac:picMk id="4" creationId="{BBC37921-7914-BA39-21FA-59194B6D25C5}"/>
          </ac:picMkLst>
        </pc:picChg>
      </pc:sldChg>
      <pc:sldChg chg="modSp">
        <pc:chgData name="Mohammed Faizan" userId="a4da9054cc82119c" providerId="Windows Live" clId="Web-{E74BA528-89BE-454A-B26F-31738B9210B0}" dt="2023-08-17T12:38:01.647" v="73" actId="20577"/>
        <pc:sldMkLst>
          <pc:docMk/>
          <pc:sldMk cId="563872404" sldId="352"/>
        </pc:sldMkLst>
        <pc:spChg chg="mod">
          <ac:chgData name="Mohammed Faizan" userId="a4da9054cc82119c" providerId="Windows Live" clId="Web-{E74BA528-89BE-454A-B26F-31738B9210B0}" dt="2023-08-17T12:38:01.647" v="73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">
        <pc:chgData name="Mohammed Faizan" userId="a4da9054cc82119c" providerId="Windows Live" clId="Web-{E74BA528-89BE-454A-B26F-31738B9210B0}" dt="2023-08-17T12:38:51.320" v="80" actId="20577"/>
        <pc:sldMkLst>
          <pc:docMk/>
          <pc:sldMk cId="2706623659" sldId="354"/>
        </pc:sldMkLst>
        <pc:spChg chg="mod">
          <ac:chgData name="Mohammed Faizan" userId="a4da9054cc82119c" providerId="Windows Live" clId="Web-{E74BA528-89BE-454A-B26F-31738B9210B0}" dt="2023-08-17T12:38:51.320" v="80" actId="20577"/>
          <ac:spMkLst>
            <pc:docMk/>
            <pc:sldMk cId="2706623659" sldId="354"/>
            <ac:spMk id="3" creationId="{41281FBA-ACEE-0D5B-591F-C2E86DCBB3BF}"/>
          </ac:spMkLst>
        </pc:spChg>
      </pc:sldChg>
    </pc:docChg>
  </pc:docChgLst>
  <pc:docChgLst>
    <pc:chgData name="Mohammed Faizan" userId="a4da9054cc82119c" providerId="Windows Live" clId="Web-{D0EC610C-1BF3-47A4-B432-11B8AFA2A460}"/>
    <pc:docChg chg="modSld">
      <pc:chgData name="Mohammed Faizan" userId="a4da9054cc82119c" providerId="Windows Live" clId="Web-{D0EC610C-1BF3-47A4-B432-11B8AFA2A460}" dt="2023-08-17T09:17:02.714" v="1" actId="20577"/>
      <pc:docMkLst>
        <pc:docMk/>
      </pc:docMkLst>
      <pc:sldChg chg="modSp">
        <pc:chgData name="Mohammed Faizan" userId="a4da9054cc82119c" providerId="Windows Live" clId="Web-{D0EC610C-1BF3-47A4-B432-11B8AFA2A460}" dt="2023-08-17T09:17:02.714" v="1" actId="20577"/>
        <pc:sldMkLst>
          <pc:docMk/>
          <pc:sldMk cId="20319242" sldId="338"/>
        </pc:sldMkLst>
        <pc:spChg chg="mod">
          <ac:chgData name="Mohammed Faizan" userId="a4da9054cc82119c" providerId="Windows Live" clId="Web-{D0EC610C-1BF3-47A4-B432-11B8AFA2A460}" dt="2023-08-17T09:17:02.714" v="1" actId="20577"/>
          <ac:spMkLst>
            <pc:docMk/>
            <pc:sldMk cId="20319242" sldId="338"/>
            <ac:spMk id="3" creationId="{00000000-0000-0000-0000-000000000000}"/>
          </ac:spMkLst>
        </pc:spChg>
      </pc:sldChg>
    </pc:docChg>
  </pc:docChgLst>
  <pc:docChgLst>
    <pc:chgData name="Mohammed Faizan" userId="a4da9054cc82119c" providerId="Windows Live" clId="Web-{F9758ECC-FBA6-4D4B-BC2A-70A67972759C}"/>
    <pc:docChg chg="addSld modSld">
      <pc:chgData name="Mohammed Faizan" userId="a4da9054cc82119c" providerId="Windows Live" clId="Web-{F9758ECC-FBA6-4D4B-BC2A-70A67972759C}" dt="2023-08-17T09:12:08.733" v="14" actId="20577"/>
      <pc:docMkLst>
        <pc:docMk/>
      </pc:docMkLst>
      <pc:sldChg chg="mod modShow">
        <pc:chgData name="Mohammed Faizan" userId="a4da9054cc82119c" providerId="Windows Live" clId="Web-{F9758ECC-FBA6-4D4B-BC2A-70A67972759C}" dt="2023-08-17T09:10:37.215" v="3"/>
        <pc:sldMkLst>
          <pc:docMk/>
          <pc:sldMk cId="4017959531" sldId="332"/>
        </pc:sldMkLst>
      </pc:sldChg>
      <pc:sldChg chg="modSp">
        <pc:chgData name="Mohammed Faizan" userId="a4da9054cc82119c" providerId="Windows Live" clId="Web-{F9758ECC-FBA6-4D4B-BC2A-70A67972759C}" dt="2023-08-17T09:12:08.733" v="14" actId="20577"/>
        <pc:sldMkLst>
          <pc:docMk/>
          <pc:sldMk cId="1296029433" sldId="336"/>
        </pc:sldMkLst>
        <pc:spChg chg="mod">
          <ac:chgData name="Mohammed Faizan" userId="a4da9054cc82119c" providerId="Windows Live" clId="Web-{F9758ECC-FBA6-4D4B-BC2A-70A67972759C}" dt="2023-08-17T09:12:08.733" v="14" actId="20577"/>
          <ac:spMkLst>
            <pc:docMk/>
            <pc:sldMk cId="1296029433" sldId="336"/>
            <ac:spMk id="9" creationId="{00000000-0000-0000-0000-000000000000}"/>
          </ac:spMkLst>
        </pc:spChg>
      </pc:sldChg>
      <pc:sldChg chg="mod modShow">
        <pc:chgData name="Mohammed Faizan" userId="a4da9054cc82119c" providerId="Windows Live" clId="Web-{F9758ECC-FBA6-4D4B-BC2A-70A67972759C}" dt="2023-08-17T09:10:37.121" v="2"/>
        <pc:sldMkLst>
          <pc:docMk/>
          <pc:sldMk cId="2066948344" sldId="341"/>
        </pc:sldMkLst>
      </pc:sldChg>
      <pc:sldChg chg="mod modShow">
        <pc:chgData name="Mohammed Faizan" userId="a4da9054cc82119c" providerId="Windows Live" clId="Web-{F9758ECC-FBA6-4D4B-BC2A-70A67972759C}" dt="2023-08-17T09:10:37.293" v="4"/>
        <pc:sldMkLst>
          <pc:docMk/>
          <pc:sldMk cId="2510604087" sldId="342"/>
        </pc:sldMkLst>
      </pc:sldChg>
      <pc:sldChg chg="mod modShow">
        <pc:chgData name="Mohammed Faizan" userId="a4da9054cc82119c" providerId="Windows Live" clId="Web-{F9758ECC-FBA6-4D4B-BC2A-70A67972759C}" dt="2023-08-17T09:10:36.965" v="0"/>
        <pc:sldMkLst>
          <pc:docMk/>
          <pc:sldMk cId="3301165131" sldId="347"/>
        </pc:sldMkLst>
      </pc:sldChg>
      <pc:sldChg chg="mod modShow">
        <pc:chgData name="Mohammed Faizan" userId="a4da9054cc82119c" providerId="Windows Live" clId="Web-{F9758ECC-FBA6-4D4B-BC2A-70A67972759C}" dt="2023-08-17T09:10:37.043" v="1"/>
        <pc:sldMkLst>
          <pc:docMk/>
          <pc:sldMk cId="1133891326" sldId="348"/>
        </pc:sldMkLst>
      </pc:sldChg>
      <pc:sldChg chg="modSp new">
        <pc:chgData name="Mohammed Faizan" userId="a4da9054cc82119c" providerId="Windows Live" clId="Web-{F9758ECC-FBA6-4D4B-BC2A-70A67972759C}" dt="2023-08-17T09:10:55.716" v="9" actId="20577"/>
        <pc:sldMkLst>
          <pc:docMk/>
          <pc:sldMk cId="3963847388" sldId="350"/>
        </pc:sldMkLst>
        <pc:spChg chg="mod">
          <ac:chgData name="Mohammed Faizan" userId="a4da9054cc82119c" providerId="Windows Live" clId="Web-{F9758ECC-FBA6-4D4B-BC2A-70A67972759C}" dt="2023-08-17T09:10:55.716" v="9" actId="20577"/>
          <ac:spMkLst>
            <pc:docMk/>
            <pc:sldMk cId="3963847388" sldId="350"/>
            <ac:spMk id="3" creationId="{0F856CA1-BD05-7E30-473F-07C2A6F189AF}"/>
          </ac:spMkLst>
        </pc:spChg>
      </pc:sldChg>
    </pc:docChg>
  </pc:docChgLst>
  <pc:docChgLst>
    <pc:chgData name="Mohammed Faizan" userId="a4da9054cc82119c" providerId="Windows Live" clId="Web-{C9CE1377-164C-45B2-91A6-77E1F76D6CD6}"/>
    <pc:docChg chg="modSld">
      <pc:chgData name="Mohammed Faizan" userId="a4da9054cc82119c" providerId="Windows Live" clId="Web-{C9CE1377-164C-45B2-91A6-77E1F76D6CD6}" dt="2023-08-16T19:54:22.517" v="3"/>
      <pc:docMkLst>
        <pc:docMk/>
      </pc:docMkLst>
      <pc:sldChg chg="mod modShow">
        <pc:chgData name="Mohammed Faizan" userId="a4da9054cc82119c" providerId="Windows Live" clId="Web-{C9CE1377-164C-45B2-91A6-77E1F76D6CD6}" dt="2023-08-16T19:52:24.451" v="0"/>
        <pc:sldMkLst>
          <pc:docMk/>
          <pc:sldMk cId="3735034485" sldId="330"/>
        </pc:sldMkLst>
      </pc:sldChg>
      <pc:sldChg chg="modSp mod modShow">
        <pc:chgData name="Mohammed Faizan" userId="a4da9054cc82119c" providerId="Windows Live" clId="Web-{C9CE1377-164C-45B2-91A6-77E1F76D6CD6}" dt="2023-08-16T19:54:22.517" v="3"/>
        <pc:sldMkLst>
          <pc:docMk/>
          <pc:sldMk cId="711462465" sldId="331"/>
        </pc:sldMkLst>
        <pc:spChg chg="mod">
          <ac:chgData name="Mohammed Faizan" userId="a4da9054cc82119c" providerId="Windows Live" clId="Web-{C9CE1377-164C-45B2-91A6-77E1F76D6CD6}" dt="2023-08-16T19:53:02.780" v="2" actId="20577"/>
          <ac:spMkLst>
            <pc:docMk/>
            <pc:sldMk cId="711462465" sldId="331"/>
            <ac:spMk id="10" creationId="{00000000-0000-0000-0000-000000000000}"/>
          </ac:spMkLst>
        </pc:spChg>
      </pc:sldChg>
    </pc:docChg>
  </pc:docChgLst>
  <pc:docChgLst>
    <pc:chgData name="Mohammed Faizan" userId="a4da9054cc82119c" providerId="Windows Live" clId="Web-{3E8D80BA-97AA-4FC3-B73E-5C1172AF6A77}"/>
    <pc:docChg chg="addSld delSld modSld">
      <pc:chgData name="Mohammed Faizan" userId="a4da9054cc82119c" providerId="Windows Live" clId="Web-{3E8D80BA-97AA-4FC3-B73E-5C1172AF6A77}" dt="2023-08-17T10:02:03.582" v="175" actId="20577"/>
      <pc:docMkLst>
        <pc:docMk/>
      </pc:docMkLst>
      <pc:sldChg chg="mod modShow">
        <pc:chgData name="Mohammed Faizan" userId="a4da9054cc82119c" providerId="Windows Live" clId="Web-{3E8D80BA-97AA-4FC3-B73E-5C1172AF6A77}" dt="2023-08-17T09:58:45.997" v="169"/>
        <pc:sldMkLst>
          <pc:docMk/>
          <pc:sldMk cId="3196883390" sldId="333"/>
        </pc:sldMkLst>
      </pc:sldChg>
      <pc:sldChg chg="mod modShow">
        <pc:chgData name="Mohammed Faizan" userId="a4da9054cc82119c" providerId="Windows Live" clId="Web-{3E8D80BA-97AA-4FC3-B73E-5C1172AF6A77}" dt="2023-08-17T09:43:22.559" v="17"/>
        <pc:sldMkLst>
          <pc:docMk/>
          <pc:sldMk cId="2239328566" sldId="334"/>
        </pc:sldMkLst>
      </pc:sldChg>
      <pc:sldChg chg="mod modShow">
        <pc:chgData name="Mohammed Faizan" userId="a4da9054cc82119c" providerId="Windows Live" clId="Web-{3E8D80BA-97AA-4FC3-B73E-5C1172AF6A77}" dt="2023-08-17T09:43:22.356" v="14"/>
        <pc:sldMkLst>
          <pc:docMk/>
          <pc:sldMk cId="1296029433" sldId="336"/>
        </pc:sldMkLst>
      </pc:sldChg>
      <pc:sldChg chg="mod modShow">
        <pc:chgData name="Mohammed Faizan" userId="a4da9054cc82119c" providerId="Windows Live" clId="Web-{3E8D80BA-97AA-4FC3-B73E-5C1172AF6A77}" dt="2023-08-17T09:43:22.324" v="13"/>
        <pc:sldMkLst>
          <pc:docMk/>
          <pc:sldMk cId="3887991450" sldId="337"/>
        </pc:sldMkLst>
      </pc:sldChg>
      <pc:sldChg chg="addSp delSp modSp mod modShow">
        <pc:chgData name="Mohammed Faizan" userId="a4da9054cc82119c" providerId="Windows Live" clId="Web-{3E8D80BA-97AA-4FC3-B73E-5C1172AF6A77}" dt="2023-08-17T09:43:26.481" v="20"/>
        <pc:sldMkLst>
          <pc:docMk/>
          <pc:sldMk cId="20319242" sldId="338"/>
        </pc:sldMkLst>
        <pc:spChg chg="mod">
          <ac:chgData name="Mohammed Faizan" userId="a4da9054cc82119c" providerId="Windows Live" clId="Web-{3E8D80BA-97AA-4FC3-B73E-5C1172AF6A77}" dt="2023-08-17T09:42:44.136" v="8"/>
          <ac:spMkLst>
            <pc:docMk/>
            <pc:sldMk cId="20319242" sldId="338"/>
            <ac:spMk id="3" creationId="{00000000-0000-0000-0000-000000000000}"/>
          </ac:spMkLst>
        </pc:spChg>
        <pc:spChg chg="add del mod">
          <ac:chgData name="Mohammed Faizan" userId="a4da9054cc82119c" providerId="Windows Live" clId="Web-{3E8D80BA-97AA-4FC3-B73E-5C1172AF6A77}" dt="2023-08-17T09:42:57.495" v="12" actId="1076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3E8D80BA-97AA-4FC3-B73E-5C1172AF6A77}" dt="2023-08-17T09:42:35.073" v="6" actId="1076"/>
          <ac:spMkLst>
            <pc:docMk/>
            <pc:sldMk cId="20319242" sldId="338"/>
            <ac:spMk id="7" creationId="{00000000-0000-0000-0000-000000000000}"/>
          </ac:spMkLst>
        </pc:spChg>
        <pc:spChg chg="add del mod">
          <ac:chgData name="Mohammed Faizan" userId="a4da9054cc82119c" providerId="Windows Live" clId="Web-{3E8D80BA-97AA-4FC3-B73E-5C1172AF6A77}" dt="2023-08-17T09:42:56.933" v="11"/>
          <ac:spMkLst>
            <pc:docMk/>
            <pc:sldMk cId="20319242" sldId="338"/>
            <ac:spMk id="8" creationId="{E23D8670-3908-E9AB-63F3-B029D3941E4E}"/>
          </ac:spMkLst>
        </pc:spChg>
      </pc:sldChg>
      <pc:sldChg chg="mod modShow">
        <pc:chgData name="Mohammed Faizan" userId="a4da9054cc82119c" providerId="Windows Live" clId="Web-{3E8D80BA-97AA-4FC3-B73E-5C1172AF6A77}" dt="2023-08-17T09:43:22.449" v="15"/>
        <pc:sldMkLst>
          <pc:docMk/>
          <pc:sldMk cId="1637151452" sldId="349"/>
        </pc:sldMkLst>
      </pc:sldChg>
      <pc:sldChg chg="del mod modShow">
        <pc:chgData name="Mohammed Faizan" userId="a4da9054cc82119c" providerId="Windows Live" clId="Web-{3E8D80BA-97AA-4FC3-B73E-5C1172AF6A77}" dt="2023-08-17T09:58:36.715" v="168"/>
        <pc:sldMkLst>
          <pc:docMk/>
          <pc:sldMk cId="3963847388" sldId="350"/>
        </pc:sldMkLst>
      </pc:sldChg>
      <pc:sldChg chg="addSp delSp modSp new">
        <pc:chgData name="Mohammed Faizan" userId="a4da9054cc82119c" providerId="Windows Live" clId="Web-{3E8D80BA-97AA-4FC3-B73E-5C1172AF6A77}" dt="2023-08-17T09:45:01.453" v="31" actId="20577"/>
        <pc:sldMkLst>
          <pc:docMk/>
          <pc:sldMk cId="3533008425" sldId="351"/>
        </pc:sldMkLst>
        <pc:spChg chg="mod">
          <ac:chgData name="Mohammed Faizan" userId="a4da9054cc82119c" providerId="Windows Live" clId="Web-{3E8D80BA-97AA-4FC3-B73E-5C1172AF6A77}" dt="2023-08-17T09:45:01.453" v="31" actId="20577"/>
          <ac:spMkLst>
            <pc:docMk/>
            <pc:sldMk cId="3533008425" sldId="351"/>
            <ac:spMk id="2" creationId="{987F253B-8E01-DDF4-5F20-A6F9E56E6F58}"/>
          </ac:spMkLst>
        </pc:spChg>
        <pc:spChg chg="del">
          <ac:chgData name="Mohammed Faizan" userId="a4da9054cc82119c" providerId="Windows Live" clId="Web-{3E8D80BA-97AA-4FC3-B73E-5C1172AF6A77}" dt="2023-08-17T09:44:22.061" v="22"/>
          <ac:spMkLst>
            <pc:docMk/>
            <pc:sldMk cId="3533008425" sldId="351"/>
            <ac:spMk id="3" creationId="{F3F02D69-C210-1A8A-4A56-069C2D4D5583}"/>
          </ac:spMkLst>
        </pc:spChg>
        <pc:picChg chg="add mod ord">
          <ac:chgData name="Mohammed Faizan" userId="a4da9054cc82119c" providerId="Windows Live" clId="Web-{3E8D80BA-97AA-4FC3-B73E-5C1172AF6A77}" dt="2023-08-17T09:44:36.546" v="25" actId="14100"/>
          <ac:picMkLst>
            <pc:docMk/>
            <pc:sldMk cId="3533008425" sldId="351"/>
            <ac:picMk id="4" creationId="{BBC37921-7914-BA39-21FA-59194B6D25C5}"/>
          </ac:picMkLst>
        </pc:picChg>
      </pc:sldChg>
      <pc:sldChg chg="modSp new">
        <pc:chgData name="Mohammed Faizan" userId="a4da9054cc82119c" providerId="Windows Live" clId="Web-{3E8D80BA-97AA-4FC3-B73E-5C1172AF6A77}" dt="2023-08-17T09:58:30.715" v="167" actId="20577"/>
        <pc:sldMkLst>
          <pc:docMk/>
          <pc:sldMk cId="563872404" sldId="352"/>
        </pc:sldMkLst>
        <pc:spChg chg="mod">
          <ac:chgData name="Mohammed Faizan" userId="a4da9054cc82119c" providerId="Windows Live" clId="Web-{3E8D80BA-97AA-4FC3-B73E-5C1172AF6A77}" dt="2023-08-17T09:45:12.875" v="36" actId="20577"/>
          <ac:spMkLst>
            <pc:docMk/>
            <pc:sldMk cId="563872404" sldId="352"/>
            <ac:spMk id="2" creationId="{3B9D6353-6EAD-0F9A-C4B6-2BC362162B9D}"/>
          </ac:spMkLst>
        </pc:spChg>
        <pc:spChg chg="mod">
          <ac:chgData name="Mohammed Faizan" userId="a4da9054cc82119c" providerId="Windows Live" clId="Web-{3E8D80BA-97AA-4FC3-B73E-5C1172AF6A77}" dt="2023-08-17T09:58:30.715" v="167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 new">
        <pc:chgData name="Mohammed Faizan" userId="a4da9054cc82119c" providerId="Windows Live" clId="Web-{3E8D80BA-97AA-4FC3-B73E-5C1172AF6A77}" dt="2023-08-17T09:55:11.083" v="103" actId="20577"/>
        <pc:sldMkLst>
          <pc:docMk/>
          <pc:sldMk cId="1944348751" sldId="353"/>
        </pc:sldMkLst>
        <pc:spChg chg="mod">
          <ac:chgData name="Mohammed Faizan" userId="a4da9054cc82119c" providerId="Windows Live" clId="Web-{3E8D80BA-97AA-4FC3-B73E-5C1172AF6A77}" dt="2023-08-17T09:52:30.593" v="72" actId="20577"/>
          <ac:spMkLst>
            <pc:docMk/>
            <pc:sldMk cId="1944348751" sldId="353"/>
            <ac:spMk id="2" creationId="{A1564D69-8E8C-C26C-712B-6AEA47F50FDB}"/>
          </ac:spMkLst>
        </pc:spChg>
        <pc:spChg chg="mod">
          <ac:chgData name="Mohammed Faizan" userId="a4da9054cc82119c" providerId="Windows Live" clId="Web-{3E8D80BA-97AA-4FC3-B73E-5C1172AF6A77}" dt="2023-08-17T09:55:11.083" v="103" actId="20577"/>
          <ac:spMkLst>
            <pc:docMk/>
            <pc:sldMk cId="1944348751" sldId="353"/>
            <ac:spMk id="3" creationId="{388281DA-07AD-66B0-83E5-887B0E290EAA}"/>
          </ac:spMkLst>
        </pc:spChg>
      </pc:sldChg>
      <pc:sldChg chg="modSp new">
        <pc:chgData name="Mohammed Faizan" userId="a4da9054cc82119c" providerId="Windows Live" clId="Web-{3E8D80BA-97AA-4FC3-B73E-5C1172AF6A77}" dt="2023-08-17T10:02:03.582" v="175" actId="20577"/>
        <pc:sldMkLst>
          <pc:docMk/>
          <pc:sldMk cId="2706623659" sldId="354"/>
        </pc:sldMkLst>
        <pc:spChg chg="mod">
          <ac:chgData name="Mohammed Faizan" userId="a4da9054cc82119c" providerId="Windows Live" clId="Web-{3E8D80BA-97AA-4FC3-B73E-5C1172AF6A77}" dt="2023-08-17T10:00:13.218" v="171" actId="20577"/>
          <ac:spMkLst>
            <pc:docMk/>
            <pc:sldMk cId="2706623659" sldId="354"/>
            <ac:spMk id="2" creationId="{B56F0C2E-1633-B7DF-8164-4AE221E4E331}"/>
          </ac:spMkLst>
        </pc:spChg>
        <pc:spChg chg="mod">
          <ac:chgData name="Mohammed Faizan" userId="a4da9054cc82119c" providerId="Windows Live" clId="Web-{3E8D80BA-97AA-4FC3-B73E-5C1172AF6A77}" dt="2023-08-17T10:02:03.582" v="175" actId="20577"/>
          <ac:spMkLst>
            <pc:docMk/>
            <pc:sldMk cId="2706623659" sldId="354"/>
            <ac:spMk id="3" creationId="{41281FBA-ACEE-0D5B-591F-C2E86DCBB3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5C3663-86F9-4257-8909-0CB676F0EE3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671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7609F-D234-46FC-96AB-4D11C45676E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7728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325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BE0A1E-C9BC-40C1-AEEC-8BE40CBFEB1C}" type="slidenum">
              <a:rPr lang="de-DE" altLang="de-DE"/>
              <a:pPr algn="r" eaLnBrk="1" hangingPunct="1">
                <a:spcBef>
                  <a:spcPct val="0"/>
                </a:spcBef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77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440000" y="3429003"/>
            <a:ext cx="9768321" cy="1439863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20000" y="1520830"/>
            <a:ext cx="5998633" cy="3059113"/>
          </a:xfrm>
          <a:prstGeom prst="rect">
            <a:avLst/>
          </a:prstGeom>
          <a:solidFill>
            <a:schemeClr val="bg1"/>
          </a:solidFill>
          <a:ln w="19050">
            <a:solidFill>
              <a:srgbClr val="84B818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9" name="Picture 31" descr="rst Logo RGB aus Vis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945" y="522042"/>
            <a:ext cx="1080655" cy="74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tud_logo_rgb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620715"/>
            <a:ext cx="3038004" cy="5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platzhalter 32"/>
          <p:cNvSpPr>
            <a:spLocks noGrp="1"/>
          </p:cNvSpPr>
          <p:nvPr>
            <p:ph type="body" sz="quarter" idx="16"/>
          </p:nvPr>
        </p:nvSpPr>
        <p:spPr>
          <a:xfrm>
            <a:off x="1440000" y="5510241"/>
            <a:ext cx="9768320" cy="480974"/>
          </a:xfrm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5"/>
          </p:nvPr>
        </p:nvSpPr>
        <p:spPr>
          <a:xfrm>
            <a:off x="1440000" y="6297697"/>
            <a:ext cx="9768320" cy="480974"/>
          </a:xfrm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0000" y="4868869"/>
            <a:ext cx="9768320" cy="276247"/>
          </a:xfrm>
        </p:spPr>
        <p:txBody>
          <a:bodyPr tIns="0" bIns="0"/>
          <a:lstStyle>
            <a:lvl1pPr marL="0" indent="0">
              <a:buFont typeface="Wingdings" pitchFamily="2" charset="2"/>
              <a:buNone/>
              <a:defRPr sz="1500"/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39999" y="5157793"/>
            <a:ext cx="9768321" cy="425479"/>
          </a:xfrm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14"/>
          </p:nvPr>
        </p:nvSpPr>
        <p:spPr>
          <a:xfrm>
            <a:off x="720000" y="1530365"/>
            <a:ext cx="5973233" cy="3038460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DC40F0-A70C-4B1C-A2AA-877F2A99663B}"/>
              </a:ext>
            </a:extLst>
          </p:cNvPr>
          <p:cNvSpPr txBox="1"/>
          <p:nvPr userDrawn="1"/>
        </p:nvSpPr>
        <p:spPr>
          <a:xfrm>
            <a:off x="9696400" y="6217711"/>
            <a:ext cx="19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latin typeface="Yu Gothic UI Semibold" panose="020B0700000000000000" pitchFamily="34" charset="-128"/>
                <a:ea typeface="Yu Gothic UI Semibold" panose="020B0700000000000000" pitchFamily="34" charset="-128"/>
                <a:cs typeface="Calibri" panose="020F0502020204030204" pitchFamily="34" charset="0"/>
              </a:rPr>
              <a:t>@</a:t>
            </a:r>
            <a:r>
              <a:rPr lang="en-US" sz="2800"/>
              <a:t>rst_tu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38" y="6303228"/>
            <a:ext cx="390517" cy="3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088090" y="727039"/>
            <a:ext cx="2103913" cy="558648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8368" y="727039"/>
            <a:ext cx="9366301" cy="558648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433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1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5479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5479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5479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5479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5479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45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1659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133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020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512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873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50515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1686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14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09888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4465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1736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5295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280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1649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717949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09807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1071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74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369" y="727038"/>
            <a:ext cx="11235267" cy="56182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9262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70" y="692150"/>
            <a:ext cx="5516033" cy="5653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4" y="692150"/>
            <a:ext cx="5516033" cy="5653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50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6174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lang="de-DE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lang="de-DE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8357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90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763551"/>
            <a:ext cx="6815667" cy="53626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763552"/>
            <a:ext cx="4011084" cy="5362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59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836577"/>
            <a:ext cx="7315200" cy="43450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869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 lang="de-DE" sz="18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478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9" y="692150"/>
            <a:ext cx="11235267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Line 12"/>
          <p:cNvSpPr>
            <a:spLocks noChangeShapeType="1"/>
          </p:cNvSpPr>
          <p:nvPr userDrawn="1"/>
        </p:nvSpPr>
        <p:spPr bwMode="auto">
          <a:xfrm>
            <a:off x="4237" y="682625"/>
            <a:ext cx="12187767" cy="0"/>
          </a:xfrm>
          <a:prstGeom prst="line">
            <a:avLst/>
          </a:prstGeom>
          <a:noFill/>
          <a:ln w="50800">
            <a:solidFill>
              <a:srgbClr val="84B818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1" y="6345238"/>
            <a:ext cx="11208567" cy="0"/>
          </a:xfrm>
          <a:prstGeom prst="line">
            <a:avLst/>
          </a:prstGeom>
          <a:noFill/>
          <a:ln w="50800">
            <a:solidFill>
              <a:srgbClr val="84B818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Picture 18" descr="rst Logo RGB aus Visio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89" y="6216651"/>
            <a:ext cx="818804" cy="56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3" descr="tud_logo_rgb_150dpi"/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16680"/>
            <a:ext cx="2182091" cy="39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chatelier.fr/latexit/" TargetMode="External"/><Relationship Id="rId2" Type="http://schemas.openxmlformats.org/officeDocument/2006/relationships/hyperlink" Target="http://www.jonathanleroux.org/software/iguanatex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u="sng"/>
              <a:t>Autor</a:t>
            </a:r>
            <a:r>
              <a:rPr lang="de-DE"/>
              <a:t>, Koautoren</a:t>
            </a:r>
          </a:p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Univ.-Prof. Dr.-Ing. Prof. h.c. Dr. h.c. Torsten Bertram</a:t>
            </a:r>
          </a:p>
          <a:p>
            <a:pPr>
              <a:defRPr/>
            </a:pPr>
            <a:r>
              <a:rPr lang="de-DE"/>
              <a:t>Lehrstuhl für Regelungssystemtechnik</a:t>
            </a:r>
          </a:p>
          <a:p>
            <a:endParaRPr lang="de-DE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/>
              <a:t>Name der Veranstaltung, Ort, TT. - TT. Monat JJJJ</a:t>
            </a:r>
          </a:p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Titel des Vortrages</a:t>
            </a:r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3503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Farbschema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82775" y="727076"/>
            <a:ext cx="8426450" cy="5618163"/>
          </a:xfrm>
        </p:spPr>
        <p:txBody>
          <a:bodyPr/>
          <a:lstStyle/>
          <a:p>
            <a:pPr eaLnBrk="1" hangingPunct="1"/>
            <a:r>
              <a:rPr lang="de-DE" altLang="de-DE"/>
              <a:t>Weitere Farben zum Hervor-</a:t>
            </a:r>
            <a:br>
              <a:rPr lang="de-DE" altLang="de-DE"/>
            </a:br>
            <a:r>
              <a:rPr lang="de-DE" altLang="de-DE"/>
              <a:t>heben und Farbighinterlegen </a:t>
            </a:r>
            <a:br>
              <a:rPr lang="de-DE" altLang="de-DE"/>
            </a:br>
            <a:r>
              <a:rPr lang="de-DE" altLang="de-DE"/>
              <a:t>(Transparenz = 0%, da sonst </a:t>
            </a:r>
            <a:br>
              <a:rPr lang="de-DE" altLang="de-DE"/>
            </a:br>
            <a:r>
              <a:rPr lang="de-DE" altLang="de-DE"/>
              <a:t>teilweise karierte Darstellung </a:t>
            </a:r>
            <a:br>
              <a:rPr lang="de-DE" altLang="de-DE"/>
            </a:br>
            <a:r>
              <a:rPr lang="de-DE" altLang="de-DE"/>
              <a:t>möglich)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Farbschema</a:t>
            </a:r>
          </a:p>
          <a:p>
            <a:pPr eaLnBrk="1" hangingPunct="1"/>
            <a:endParaRPr lang="de-DE" altLang="de-DE"/>
          </a:p>
        </p:txBody>
      </p:sp>
      <p:graphicFrame>
        <p:nvGraphicFramePr>
          <p:cNvPr id="93192" name="Group 8"/>
          <p:cNvGraphicFramePr>
            <a:graphicFrameLocks noGrp="1"/>
          </p:cNvGraphicFramePr>
          <p:nvPr/>
        </p:nvGraphicFramePr>
        <p:xfrm>
          <a:off x="6275389" y="765176"/>
          <a:ext cx="4213225" cy="3203575"/>
        </p:xfrm>
        <a:graphic>
          <a:graphicData uri="http://schemas.openxmlformats.org/drawingml/2006/table">
            <a:tbl>
              <a:tblPr/>
              <a:tblGrid>
                <a:gridCol w="116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RGB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Füllung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4B818"/>
                          </a:solidFill>
                          <a:effectLst/>
                          <a:latin typeface="Arial" charset="0"/>
                        </a:rPr>
                        <a:t>132 184 24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AEF81"/>
                          </a:solidFill>
                          <a:effectLst/>
                          <a:latin typeface="Arial" charset="0"/>
                        </a:rPr>
                        <a:t>202 239 129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255 102 0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AD75"/>
                          </a:solidFill>
                          <a:effectLst/>
                          <a:latin typeface="Arial" charset="0"/>
                        </a:rPr>
                        <a:t>255 173 117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0 102 255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BBAFF"/>
                          </a:solidFill>
                          <a:effectLst/>
                          <a:latin typeface="Arial" charset="0"/>
                        </a:rPr>
                        <a:t>139 186 255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255 204 0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E98B"/>
                          </a:solidFill>
                          <a:effectLst/>
                          <a:latin typeface="Arial" charset="0"/>
                        </a:rPr>
                        <a:t>255 233 139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94" name="Rectangle 46"/>
          <p:cNvSpPr>
            <a:spLocks noChangeArrowheads="1"/>
          </p:cNvSpPr>
          <p:nvPr/>
        </p:nvSpPr>
        <p:spPr bwMode="auto">
          <a:xfrm>
            <a:off x="6275388" y="1952625"/>
            <a:ext cx="1079500" cy="539750"/>
          </a:xfrm>
          <a:prstGeom prst="rect">
            <a:avLst/>
          </a:prstGeom>
          <a:solidFill>
            <a:srgbClr val="FFAD75"/>
          </a:solidFill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5" name="Rectangle 47"/>
          <p:cNvSpPr>
            <a:spLocks noChangeArrowheads="1"/>
          </p:cNvSpPr>
          <p:nvPr/>
        </p:nvSpPr>
        <p:spPr bwMode="auto">
          <a:xfrm>
            <a:off x="6275388" y="2636838"/>
            <a:ext cx="1079500" cy="539750"/>
          </a:xfrm>
          <a:prstGeom prst="rect">
            <a:avLst/>
          </a:prstGeom>
          <a:solidFill>
            <a:srgbClr val="8BBAFF"/>
          </a:solidFill>
          <a:ln w="1905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6" name="Rectangle 48"/>
          <p:cNvSpPr>
            <a:spLocks noChangeArrowheads="1"/>
          </p:cNvSpPr>
          <p:nvPr/>
        </p:nvSpPr>
        <p:spPr bwMode="auto">
          <a:xfrm>
            <a:off x="6275388" y="3332163"/>
            <a:ext cx="1079500" cy="539750"/>
          </a:xfrm>
          <a:prstGeom prst="rect">
            <a:avLst/>
          </a:prstGeom>
          <a:solidFill>
            <a:srgbClr val="FFE98B"/>
          </a:soli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7" name="Rectangle 49"/>
          <p:cNvSpPr>
            <a:spLocks noChangeArrowheads="1"/>
          </p:cNvSpPr>
          <p:nvPr/>
        </p:nvSpPr>
        <p:spPr bwMode="auto">
          <a:xfrm>
            <a:off x="6275388" y="1244600"/>
            <a:ext cx="1079500" cy="539750"/>
          </a:xfrm>
          <a:prstGeom prst="rect">
            <a:avLst/>
          </a:prstGeom>
          <a:solidFill>
            <a:srgbClr val="CAEF81"/>
          </a:solidFill>
          <a:ln w="19050">
            <a:solidFill>
              <a:srgbClr val="84B818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pic>
        <p:nvPicPr>
          <p:cNvPr id="32798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3429001"/>
            <a:ext cx="4429125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15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err="1"/>
              <a:t>TeX</a:t>
            </a:r>
            <a:r>
              <a:rPr lang="de-DE" altLang="de-DE"/>
              <a:t> Formeln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Formeln im Latex-Stil lassen sich bequem mit Hilfe des </a:t>
            </a:r>
            <a:r>
              <a:rPr lang="de-DE" altLang="de-DE" b="1" err="1">
                <a:solidFill>
                  <a:srgbClr val="84B818"/>
                </a:solidFill>
              </a:rPr>
              <a:t>IguanaTex</a:t>
            </a:r>
            <a:r>
              <a:rPr lang="de-DE" altLang="de-DE">
                <a:solidFill>
                  <a:srgbClr val="84B818"/>
                </a:solidFill>
              </a:rPr>
              <a:t> </a:t>
            </a:r>
            <a:r>
              <a:rPr lang="de-DE" altLang="de-DE" err="1"/>
              <a:t>Plugins</a:t>
            </a:r>
            <a:r>
              <a:rPr lang="de-DE" altLang="de-DE"/>
              <a:t> in die Folien einbinden (Windows):</a:t>
            </a:r>
            <a:br>
              <a:rPr lang="de-DE" altLang="de-DE"/>
            </a:br>
            <a:br>
              <a:rPr lang="de-DE" altLang="de-DE"/>
            </a:br>
            <a:r>
              <a:rPr lang="de-DE" altLang="de-DE">
                <a:hlinkClick r:id="rId2"/>
              </a:rPr>
              <a:t>http://www.jonathanleroux.org/software/iguanatex/</a:t>
            </a:r>
            <a:endParaRPr lang="de-DE" altLang="de-DE"/>
          </a:p>
          <a:p>
            <a:endParaRPr lang="de-DE" altLang="de-DE"/>
          </a:p>
          <a:p>
            <a:r>
              <a:rPr lang="de-DE" altLang="de-DE"/>
              <a:t>Nachhaltige, wiederwertbare Foliensätze am Lehrstuhl RST sollten </a:t>
            </a:r>
            <a:r>
              <a:rPr lang="de-DE" altLang="de-DE" b="1">
                <a:solidFill>
                  <a:srgbClr val="84B818"/>
                </a:solidFill>
              </a:rPr>
              <a:t>grundsätzlich</a:t>
            </a:r>
            <a:r>
              <a:rPr lang="de-DE" altLang="de-DE"/>
              <a:t> nur mit </a:t>
            </a:r>
            <a:r>
              <a:rPr lang="de-DE" altLang="de-DE" err="1"/>
              <a:t>Boardmitteln</a:t>
            </a:r>
            <a:r>
              <a:rPr lang="de-DE" altLang="de-DE"/>
              <a:t> + </a:t>
            </a:r>
            <a:r>
              <a:rPr lang="de-DE" altLang="de-DE" err="1"/>
              <a:t>IguanaTex</a:t>
            </a:r>
            <a:r>
              <a:rPr lang="de-DE" altLang="de-DE"/>
              <a:t> erstellt werden.</a:t>
            </a:r>
          </a:p>
          <a:p>
            <a:endParaRPr lang="de-DE" altLang="de-DE"/>
          </a:p>
          <a:p>
            <a:r>
              <a:rPr lang="de-DE" altLang="de-DE"/>
              <a:t>Für Mac OSX Benutzer gibt es eine Alternative, Kompatibilität mit </a:t>
            </a:r>
            <a:r>
              <a:rPr lang="de-DE" altLang="de-DE" err="1"/>
              <a:t>IguanaTex</a:t>
            </a:r>
            <a:r>
              <a:rPr lang="de-DE" altLang="de-DE"/>
              <a:t> ist ausgeschlossen und daher sollte diese nur in wenigen Fällen Verwendung finden (z.B. in Abschlussarbeiten):</a:t>
            </a:r>
            <a:br>
              <a:rPr lang="de-DE" altLang="de-DE"/>
            </a:br>
            <a:br>
              <a:rPr lang="de-DE" altLang="de-DE"/>
            </a:br>
            <a:r>
              <a:rPr lang="de-DE" altLang="de-DE">
                <a:hlinkClick r:id="rId3"/>
              </a:rPr>
              <a:t>http://www.chachatelier.fr/latexit/</a:t>
            </a: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Univ.-Prof. Dr.-</a:t>
            </a:r>
            <a:r>
              <a:rPr lang="en-US" err="1"/>
              <a:t>Ing</a:t>
            </a:r>
            <a:r>
              <a:rPr lang="en-US"/>
              <a:t>. Prof. </a:t>
            </a:r>
            <a:r>
              <a:rPr lang="en-US" err="1"/>
              <a:t>h.c</a:t>
            </a:r>
            <a:r>
              <a:rPr lang="en-US"/>
              <a:t>. Dr. </a:t>
            </a:r>
            <a:r>
              <a:rPr lang="en-US" err="1"/>
              <a:t>h.c</a:t>
            </a:r>
            <a:r>
              <a:rPr lang="en-US"/>
              <a:t>. Torsten Bertram</a:t>
            </a:r>
          </a:p>
          <a:p>
            <a:pPr>
              <a:defRPr/>
            </a:pPr>
            <a:r>
              <a:rPr lang="en-US"/>
              <a:t>Institute of Control Theory and Systems Engineering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9" name="Bildplatzhalter 1">
            <a:extLst>
              <a:ext uri="{FF2B5EF4-FFF2-40B4-BE49-F238E27FC236}">
                <a16:creationId xmlns:a16="http://schemas.microsoft.com/office/drawing/2014/main" id="{AF3422FA-817E-406A-8A09-F85F87A9B6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t="36179" r="7297" b="4435"/>
          <a:stretch/>
        </p:blipFill>
        <p:spPr bwMode="auto">
          <a:xfrm>
            <a:off x="6881505" y="1530365"/>
            <a:ext cx="2852479" cy="1425600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44F614-7CDD-44A2-B37C-B4CD31F416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15158" r="11853" b="14796"/>
          <a:stretch/>
        </p:blipFill>
        <p:spPr>
          <a:xfrm>
            <a:off x="6881504" y="3139213"/>
            <a:ext cx="2852479" cy="1426759"/>
          </a:xfrm>
          <a:prstGeom prst="rect">
            <a:avLst/>
          </a:prstGeom>
          <a:ln w="19050">
            <a:solidFill>
              <a:srgbClr val="84B818"/>
            </a:solidFill>
          </a:ln>
        </p:spPr>
      </p:pic>
    </p:spTree>
    <p:extLst>
      <p:ext uri="{BB962C8B-B14F-4D97-AF65-F5344CB8AC3E}">
        <p14:creationId xmlns:p14="http://schemas.microsoft.com/office/powerpoint/2010/main" val="330116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439999" y="5157192"/>
            <a:ext cx="9768321" cy="425479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" name="Bildplatzhalter 1">
            <a:extLst>
              <a:ext uri="{FF2B5EF4-FFF2-40B4-BE49-F238E27FC236}">
                <a16:creationId xmlns:a16="http://schemas.microsoft.com/office/drawing/2014/main" id="{50D3F02C-0DBB-455B-B38B-ABF0475187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t="36179" r="7297" b="4435"/>
          <a:stretch/>
        </p:blipFill>
        <p:spPr bwMode="auto">
          <a:xfrm>
            <a:off x="6881505" y="1530365"/>
            <a:ext cx="2852479" cy="1425600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0B0B76-948D-4F40-B81B-A92CD1898C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15158" r="11853" b="14796"/>
          <a:stretch/>
        </p:blipFill>
        <p:spPr>
          <a:xfrm>
            <a:off x="6881504" y="3139213"/>
            <a:ext cx="2852479" cy="1426759"/>
          </a:xfrm>
          <a:prstGeom prst="rect">
            <a:avLst/>
          </a:prstGeom>
          <a:ln w="19050">
            <a:solidFill>
              <a:srgbClr val="84B818"/>
            </a:solidFill>
          </a:ln>
        </p:spPr>
      </p:pic>
    </p:spTree>
    <p:extLst>
      <p:ext uri="{BB962C8B-B14F-4D97-AF65-F5344CB8AC3E}">
        <p14:creationId xmlns:p14="http://schemas.microsoft.com/office/powerpoint/2010/main" val="113389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439999" y="5157192"/>
            <a:ext cx="9768321" cy="425479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67" y="3143250"/>
            <a:ext cx="2851150" cy="1425575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</p:spPr>
      </p:pic>
      <p:pic>
        <p:nvPicPr>
          <p:cNvPr id="15" name="Bild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6828" b="4761"/>
          <a:stretch/>
        </p:blipFill>
        <p:spPr bwMode="auto">
          <a:xfrm>
            <a:off x="6880468" y="1530365"/>
            <a:ext cx="2851149" cy="142609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94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Univ.-Prof. Dr.-</a:t>
            </a:r>
            <a:r>
              <a:rPr lang="en-US" err="1"/>
              <a:t>Ing</a:t>
            </a:r>
            <a:r>
              <a:rPr lang="en-US"/>
              <a:t>. Prof. </a:t>
            </a:r>
            <a:r>
              <a:rPr lang="en-US" err="1"/>
              <a:t>h.c</a:t>
            </a:r>
            <a:r>
              <a:rPr lang="en-US"/>
              <a:t>. Dr. </a:t>
            </a:r>
            <a:r>
              <a:rPr lang="en-US" err="1"/>
              <a:t>h.c</a:t>
            </a:r>
            <a:r>
              <a:rPr lang="en-US"/>
              <a:t>. Torsten Bertram</a:t>
            </a:r>
          </a:p>
          <a:p>
            <a:pPr>
              <a:defRPr/>
            </a:pPr>
            <a:r>
              <a:rPr lang="en-US"/>
              <a:t>Institute of Control Theory and Systems Engineering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67" y="3143250"/>
            <a:ext cx="2851150" cy="1425575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</p:spPr>
      </p:pic>
      <p:pic>
        <p:nvPicPr>
          <p:cNvPr id="17" name="Bild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6828" b="4761"/>
          <a:stretch/>
        </p:blipFill>
        <p:spPr bwMode="auto">
          <a:xfrm>
            <a:off x="6880468" y="1530365"/>
            <a:ext cx="2851149" cy="142609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60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8" name="Picture 4" descr="Folienbild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37" y="3141663"/>
            <a:ext cx="2116137" cy="143986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1"/>
          <p:cNvGrpSpPr>
            <a:grpSpLocks/>
          </p:cNvGrpSpPr>
          <p:nvPr/>
        </p:nvGrpSpPr>
        <p:grpSpPr bwMode="auto">
          <a:xfrm>
            <a:off x="6887049" y="1527180"/>
            <a:ext cx="2117725" cy="1425575"/>
            <a:chOff x="947739" y="1528764"/>
            <a:chExt cx="4476751" cy="3043236"/>
          </a:xfrm>
        </p:grpSpPr>
        <p:pic>
          <p:nvPicPr>
            <p:cNvPr id="10" name="Picture 8" descr="\\dc1\public\Bilder\2006_Mundo\_DSC0972 Kopie.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9" y="1528764"/>
              <a:ext cx="4476751" cy="3043236"/>
            </a:xfrm>
            <a:prstGeom prst="rect">
              <a:avLst/>
            </a:prstGeom>
            <a:noFill/>
            <a:ln w="19050">
              <a:solidFill>
                <a:srgbClr val="84B8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0912" y="2018534"/>
              <a:ext cx="1235048" cy="2553465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54780" y="2021961"/>
              <a:ext cx="662940" cy="934599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795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2" name="Picture 4" descr="Folienbild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37" y="3141663"/>
            <a:ext cx="2116137" cy="143986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ieren 1"/>
          <p:cNvGrpSpPr>
            <a:grpSpLocks/>
          </p:cNvGrpSpPr>
          <p:nvPr/>
        </p:nvGrpSpPr>
        <p:grpSpPr bwMode="auto">
          <a:xfrm>
            <a:off x="6887049" y="1527180"/>
            <a:ext cx="2117725" cy="1425575"/>
            <a:chOff x="947738" y="1528764"/>
            <a:chExt cx="4476750" cy="3043236"/>
          </a:xfrm>
        </p:grpSpPr>
        <p:pic>
          <p:nvPicPr>
            <p:cNvPr id="14" name="Picture 8" descr="\\dc1\public\Bilder\2006_Mundo\_DSC0972 Kopie.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8" y="1528764"/>
              <a:ext cx="4476750" cy="3043236"/>
            </a:xfrm>
            <a:prstGeom prst="rect">
              <a:avLst/>
            </a:prstGeom>
            <a:noFill/>
            <a:ln w="19050">
              <a:solidFill>
                <a:srgbClr val="84B8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0912" y="2018534"/>
              <a:ext cx="1235048" cy="2553465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54780" y="2021961"/>
              <a:ext cx="662940" cy="934599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7B3B2-6FB4-D7C1-C1C9-490F1764BB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445219" y="5754629"/>
            <a:ext cx="9768320" cy="4809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/>
                <a:cs typeface="Arial"/>
              </a:rPr>
              <a:t>Mohammed Faizan</a:t>
            </a:r>
          </a:p>
          <a:p>
            <a:r>
              <a:rPr lang="en-US">
                <a:latin typeface="Arial"/>
                <a:cs typeface="Arial"/>
              </a:rPr>
              <a:t>Supervisors : M.sc. Heiko Renz , </a:t>
            </a:r>
            <a:r>
              <a:rPr lang="en-US" err="1">
                <a:latin typeface="Arial"/>
                <a:cs typeface="Arial"/>
              </a:rPr>
              <a:t>M.sc.</a:t>
            </a:r>
            <a:r>
              <a:rPr lang="en-US">
                <a:latin typeface="Arial"/>
                <a:cs typeface="Arial"/>
              </a:rPr>
              <a:t> Khazar </a:t>
            </a:r>
            <a:r>
              <a:rPr lang="en-US" err="1">
                <a:latin typeface="Arial"/>
                <a:cs typeface="Arial"/>
              </a:rPr>
              <a:t>Dargahi</a:t>
            </a:r>
            <a:r>
              <a:rPr lang="en-US">
                <a:latin typeface="Arial"/>
                <a:cs typeface="Arial"/>
              </a:rPr>
              <a:t> Nobari </a:t>
            </a:r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de-DE">
              <a:cs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endParaRPr lang="de-DE">
              <a:cs typeface="Arial"/>
            </a:endParaRPr>
          </a:p>
          <a:p>
            <a:endParaRPr lang="de-DE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>
                <a:cs typeface="Arial"/>
              </a:rPr>
              <a:t>18.08.2023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445218" y="5022899"/>
            <a:ext cx="9768321" cy="650171"/>
          </a:xfrm>
        </p:spPr>
        <p:txBody>
          <a:bodyPr/>
          <a:lstStyle/>
          <a:p>
            <a:pPr algn="ctr"/>
            <a:r>
              <a:rPr lang="de-DE">
                <a:cs typeface="Arial"/>
              </a:rPr>
              <a:t>Impact </a:t>
            </a:r>
            <a:r>
              <a:rPr lang="de-DE" err="1">
                <a:cs typeface="Arial"/>
              </a:rPr>
              <a:t>of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varying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collision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avoidance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strategies</a:t>
            </a:r>
            <a:r>
              <a:rPr lang="de-DE">
                <a:cs typeface="Arial"/>
              </a:rPr>
              <a:t> on human stress </a:t>
            </a:r>
            <a:r>
              <a:rPr lang="de-DE" err="1">
                <a:cs typeface="Arial"/>
              </a:rPr>
              <a:t>level</a:t>
            </a:r>
            <a:r>
              <a:rPr lang="de-DE">
                <a:cs typeface="Arial"/>
              </a:rPr>
              <a:t> in human-robot </a:t>
            </a:r>
            <a:r>
              <a:rPr lang="de-DE" err="1">
                <a:cs typeface="Arial"/>
              </a:rPr>
              <a:t>interaction</a:t>
            </a:r>
            <a:r>
              <a:rPr lang="de-DE">
                <a:cs typeface="Arial"/>
              </a:rPr>
              <a:t>.</a:t>
            </a:r>
            <a:endParaRPr lang="en-US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31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Gliederung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Einleitung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Inaktive Ebene</a:t>
            </a:r>
          </a:p>
          <a:p>
            <a:endParaRPr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err="1"/>
              <a:t>Aktive</a:t>
            </a:r>
            <a:r>
              <a:rPr lang="en-US"/>
              <a:t> </a:t>
            </a:r>
            <a:r>
              <a:rPr lang="en-US" err="1"/>
              <a:t>Ebene</a:t>
            </a:r>
            <a:r>
              <a:rPr lang="en-US"/>
              <a:t>  (RGB: 132/184/24)</a:t>
            </a:r>
          </a:p>
          <a:p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VERWENDE “Layouts” für die Bearbeitung</a:t>
            </a:r>
          </a:p>
          <a:p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Zusammenfassung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Outline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Inactive</a:t>
            </a:r>
            <a:r>
              <a:rPr lang="de-DE"/>
              <a:t> Layer</a:t>
            </a:r>
          </a:p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Active Layer  (RGB: 132/184/24)</a:t>
            </a:r>
          </a:p>
          <a:p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USE “Layouts”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modifications</a:t>
            </a:r>
            <a:endParaRPr lang="de-DE"/>
          </a:p>
          <a:p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err="1"/>
              <a:t>Conclusions</a:t>
            </a:r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har char="q"/>
            </a:pPr>
            <a:r>
              <a:rPr lang="de-DE" altLang="de-DE"/>
              <a:t>erste Ebene: schwarz, normal, Arial, 22</a:t>
            </a:r>
            <a:br>
              <a:rPr lang="de-DE" altLang="de-DE"/>
            </a:br>
            <a:r>
              <a:rPr lang="de-DE" altLang="de-DE"/>
              <a:t>hervorzuhebende Ausdrücke:</a:t>
            </a:r>
            <a:br>
              <a:rPr lang="de-DE" altLang="de-DE"/>
            </a:br>
            <a:r>
              <a:rPr lang="de-DE" altLang="de-DE" b="1">
                <a:solidFill>
                  <a:srgbClr val="84B818"/>
                </a:solidFill>
              </a:rPr>
              <a:t>apfelgrün und fett (RGB: 132  184  24)</a:t>
            </a:r>
            <a:r>
              <a:rPr lang="de-DE" altLang="de-DE" b="1"/>
              <a:t> </a:t>
            </a:r>
            <a:r>
              <a:rPr lang="de-DE" altLang="de-DE"/>
              <a:t>oder</a:t>
            </a:r>
            <a:br>
              <a:rPr lang="de-DE" altLang="de-DE"/>
            </a:br>
            <a:r>
              <a:rPr lang="de-DE" altLang="de-DE" b="1">
                <a:solidFill>
                  <a:srgbClr val="FF6600"/>
                </a:solidFill>
              </a:rPr>
              <a:t>orange und fett (RGB: 255  102  0)</a:t>
            </a:r>
            <a:endParaRPr lang="en-US">
              <a:cs typeface="Arial"/>
            </a:endParaRPr>
          </a:p>
          <a:p>
            <a:pPr lvl="1"/>
            <a:r>
              <a:rPr lang="de-DE" altLang="de-DE"/>
              <a:t>zweite Ebene: schwarz, normal, Arial, 20; </a:t>
            </a:r>
            <a:r>
              <a:rPr lang="de-DE" altLang="de-DE" b="1">
                <a:solidFill>
                  <a:srgbClr val="84B818"/>
                </a:solidFill>
              </a:rPr>
              <a:t>apfelgrün </a:t>
            </a:r>
            <a:r>
              <a:rPr lang="de-DE" altLang="de-DE" b="1">
                <a:solidFill>
                  <a:srgbClr val="FF6600"/>
                </a:solidFill>
              </a:rPr>
              <a:t>orange </a:t>
            </a:r>
            <a:endParaRPr lang="de-DE" altLang="de-DE"/>
          </a:p>
          <a:p>
            <a:pPr lvl="2"/>
            <a:r>
              <a:rPr lang="de-DE" altLang="de-DE"/>
              <a:t>dritte Ebene: grau, normal, Arial, 18; </a:t>
            </a:r>
            <a:r>
              <a:rPr lang="de-DE" altLang="de-DE" b="1">
                <a:solidFill>
                  <a:srgbClr val="84B818"/>
                </a:solidFill>
              </a:rPr>
              <a:t>apfelgrün </a:t>
            </a:r>
            <a:r>
              <a:rPr lang="de-DE" altLang="de-DE" b="1">
                <a:solidFill>
                  <a:srgbClr val="FF6600"/>
                </a:solidFill>
              </a:rPr>
              <a:t>orange </a:t>
            </a: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2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253B-8E01-DDF4-5F20-A6F9E56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Thesis Timeline</a:t>
            </a:r>
            <a:endParaRPr lang="en-US"/>
          </a:p>
        </p:txBody>
      </p:sp>
      <p:pic>
        <p:nvPicPr>
          <p:cNvPr id="4" name="Content Placeholder 3" descr="A screenshot of a calendar&#10;&#10;Description automatically generated">
            <a:extLst>
              <a:ext uri="{FF2B5EF4-FFF2-40B4-BE49-F238E27FC236}">
                <a16:creationId xmlns:a16="http://schemas.microsoft.com/office/drawing/2014/main" id="{BBC37921-7914-BA39-21FA-59194B6D2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49" y="1651231"/>
            <a:ext cx="11880507" cy="3559247"/>
          </a:xfrm>
        </p:spPr>
      </p:pic>
    </p:spTree>
    <p:extLst>
      <p:ext uri="{BB962C8B-B14F-4D97-AF65-F5344CB8AC3E}">
        <p14:creationId xmlns:p14="http://schemas.microsoft.com/office/powerpoint/2010/main" val="353300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6353-6EAD-0F9A-C4B6-2BC36216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Detailed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2C40-79F8-2F0F-FEC1-D07A50B3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"/>
              </a:spcBef>
              <a:buChar char="q"/>
            </a:pPr>
            <a:r>
              <a:rPr lang="en-US" b="1">
                <a:solidFill>
                  <a:schemeClr val="accent2"/>
                </a:solidFill>
                <a:cs typeface="Arial"/>
              </a:rPr>
              <a:t>August W3&amp;W4: Literature Review, Project Planning</a:t>
            </a:r>
          </a:p>
          <a:p>
            <a:pPr>
              <a:spcBef>
                <a:spcPts val="20"/>
              </a:spcBef>
              <a:buFont typeface="Arial" panose="05000000000000000000" pitchFamily="2" charset="2"/>
              <a:buChar char="•"/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  <a:buFont typeface="Arial" panose="05000000000000000000" pitchFamily="2" charset="2"/>
              <a:buChar char="•"/>
            </a:pPr>
            <a:r>
              <a:rPr lang="en-US">
                <a:cs typeface="Arial"/>
              </a:rPr>
              <a:t>Deep dive into literature review and understand current state of the art.</a:t>
            </a:r>
            <a:endParaRPr lang="en-US"/>
          </a:p>
          <a:p>
            <a:pPr>
              <a:spcBef>
                <a:spcPts val="20"/>
              </a:spcBef>
              <a:buFont typeface="Arial" panose="05000000000000000000" pitchFamily="2" charset="2"/>
              <a:buChar char="•"/>
            </a:pPr>
            <a:r>
              <a:rPr lang="en-US">
                <a:cs typeface="Arial"/>
              </a:rPr>
              <a:t>Refine project plan w.r.t to literature review.</a:t>
            </a: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  <a:buChar char="q"/>
            </a:pPr>
            <a:r>
              <a:rPr lang="en-US" b="1">
                <a:solidFill>
                  <a:schemeClr val="accent2"/>
                </a:solidFill>
                <a:cs typeface="Arial"/>
              </a:rPr>
              <a:t>Aug W4 &amp; Sept W1 -Familiarization/Setup and Pilot Testing</a:t>
            </a:r>
          </a:p>
          <a:p>
            <a:pPr marL="0" indent="0">
              <a:spcBef>
                <a:spcPts val="20"/>
              </a:spcBef>
              <a:buNone/>
            </a:pPr>
            <a:endParaRPr lang="en-US">
              <a:solidFill>
                <a:schemeClr val="accent2"/>
              </a:solidFill>
              <a:cs typeface="Arial"/>
            </a:endParaRPr>
          </a:p>
          <a:p>
            <a:pPr>
              <a:spcBef>
                <a:spcPts val="20"/>
              </a:spcBef>
            </a:pPr>
            <a:r>
              <a:rPr lang="en-US">
                <a:cs typeface="Arial"/>
              </a:rPr>
              <a:t>Familiarize and set up all sensor systems: wristband for physiological data, motion capture system for posture etc.</a:t>
            </a:r>
          </a:p>
          <a:p>
            <a:pPr>
              <a:spcBef>
                <a:spcPts val="20"/>
              </a:spcBef>
            </a:pPr>
            <a:r>
              <a:rPr lang="en-US">
                <a:cs typeface="Arial"/>
              </a:rPr>
              <a:t>Develop the data acquisition system and Initial testing</a:t>
            </a:r>
          </a:p>
          <a:p>
            <a:pPr marL="0" indent="0">
              <a:spcBef>
                <a:spcPts val="20"/>
              </a:spcBef>
              <a:buNone/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  <a:buFont typeface="Wingdings,Sans-Serif"/>
              <a:buChar char="q"/>
            </a:pPr>
            <a:r>
              <a:rPr lang="en-US" b="1">
                <a:solidFill>
                  <a:schemeClr val="accent2"/>
                </a:solidFill>
                <a:cs typeface="Arial"/>
              </a:rPr>
              <a:t>Sep W2 &amp; W3: Design Data Synchronization System and Data Fusion</a:t>
            </a:r>
            <a:endParaRPr lang="en-US">
              <a:solidFill>
                <a:schemeClr val="accent2"/>
              </a:solidFill>
              <a:cs typeface="Arial"/>
            </a:endParaRPr>
          </a:p>
          <a:p>
            <a:pPr>
              <a:spcBef>
                <a:spcPts val="20"/>
              </a:spcBef>
            </a:pPr>
            <a:r>
              <a:rPr lang="en-US">
                <a:cs typeface="Arial"/>
              </a:rPr>
              <a:t>Begin designing the data synchronization strategy.</a:t>
            </a:r>
          </a:p>
          <a:p>
            <a:pPr>
              <a:spcBef>
                <a:spcPts val="20"/>
              </a:spcBef>
            </a:pPr>
            <a:r>
              <a:rPr lang="en-US">
                <a:cs typeface="Arial"/>
              </a:rPr>
              <a:t>Develop the data fusion algorithms, combining physiological data, posture data, and potentially EEG data.</a:t>
            </a: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87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4D69-8E8C-C26C-712B-6AEA47F5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Detailed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281DA-07AD-66B0-83E5-887B0E29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"/>
              </a:spcBef>
              <a:buChar char="q"/>
            </a:pPr>
            <a:endParaRPr lang="en-US" b="1">
              <a:solidFill>
                <a:schemeClr val="accent2"/>
              </a:solidFill>
              <a:cs typeface="Arial"/>
            </a:endParaRP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  <a:buChar char="q"/>
            </a:pPr>
            <a:r>
              <a:rPr lang="en-US" b="1">
                <a:solidFill>
                  <a:schemeClr val="accent2"/>
                </a:solidFill>
                <a:cs typeface="Arial"/>
              </a:rPr>
              <a:t>Sep W3&amp;W4: Develop measure of stress Algorithm</a:t>
            </a:r>
          </a:p>
          <a:p>
            <a:pPr>
              <a:spcBef>
                <a:spcPts val="20"/>
              </a:spcBef>
            </a:pPr>
            <a:r>
              <a:rPr lang="en-US">
                <a:cs typeface="Arial"/>
              </a:rPr>
              <a:t>Extract features that can be indicators of stress.</a:t>
            </a:r>
          </a:p>
          <a:p>
            <a:pPr>
              <a:spcBef>
                <a:spcPts val="20"/>
              </a:spcBef>
            </a:pPr>
            <a:r>
              <a:rPr lang="en-US">
                <a:cs typeface="Arial"/>
              </a:rPr>
              <a:t>Finalize a working Algorithm</a:t>
            </a: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  <a:buChar char="q"/>
            </a:pPr>
            <a:r>
              <a:rPr lang="en-US" b="1">
                <a:solidFill>
                  <a:schemeClr val="accent2"/>
                </a:solidFill>
                <a:cs typeface="Arial"/>
              </a:rPr>
              <a:t>Oct W1&amp;W2: Experimental Design &amp; Initial Trial</a:t>
            </a:r>
          </a:p>
          <a:p>
            <a:pPr>
              <a:spcBef>
                <a:spcPts val="20"/>
              </a:spcBef>
            </a:pPr>
            <a:r>
              <a:rPr lang="en-US">
                <a:cs typeface="Arial"/>
              </a:rPr>
              <a:t>Plan the experiments (considering the procedure, subject selection, order of trials,), considering the different levels of robot-human interaction and the three types of robot controllers: Default, static collision avoidance, and predictive collision avoidance. </a:t>
            </a:r>
          </a:p>
          <a:p>
            <a:pPr>
              <a:spcBef>
                <a:spcPts val="20"/>
              </a:spcBef>
            </a:pPr>
            <a:r>
              <a:rPr lang="en-US">
                <a:cs typeface="Arial"/>
              </a:rPr>
              <a:t>Conduct initial trials to ensure the setup is working correctly and to refine any procedures.</a:t>
            </a: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  <a:buChar char="q"/>
            </a:pPr>
            <a:r>
              <a:rPr lang="en-US" b="1">
                <a:solidFill>
                  <a:schemeClr val="accent2"/>
                </a:solidFill>
                <a:cs typeface="Arial"/>
              </a:rPr>
              <a:t>Oct W3-Nov W2: Subject Study and Data Collection</a:t>
            </a:r>
          </a:p>
          <a:p>
            <a:pPr>
              <a:spcBef>
                <a:spcPts val="20"/>
              </a:spcBef>
            </a:pPr>
            <a:r>
              <a:rPr lang="en-US">
                <a:cs typeface="Arial"/>
              </a:rPr>
              <a:t>Recruit participants and begin the subject study, collecting both physiological and behavioral data.</a:t>
            </a: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34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0C2E-1633-B7DF-8164-4AE221E4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Detailed Plan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1FBA-ACEE-0D5B-591F-C2E86DCB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"/>
              </a:spcBef>
              <a:buChar char="q"/>
            </a:pPr>
            <a:r>
              <a:rPr lang="en-US" b="1">
                <a:solidFill>
                  <a:schemeClr val="accent2"/>
                </a:solidFill>
                <a:cs typeface="Arial"/>
              </a:rPr>
              <a:t>NovW3-NovW4 : Data Analysis and Evaluation</a:t>
            </a:r>
            <a:endParaRPr lang="en-US"/>
          </a:p>
          <a:p>
            <a:pPr>
              <a:spcBef>
                <a:spcPts val="20"/>
              </a:spcBef>
            </a:pPr>
            <a:r>
              <a:rPr lang="en-US">
                <a:cs typeface="Arial"/>
              </a:rPr>
              <a:t>Begin data analysis and evaluation of human stress levels for different cooperation and control approaches.</a:t>
            </a:r>
          </a:p>
          <a:p>
            <a:pPr>
              <a:spcBef>
                <a:spcPts val="20"/>
              </a:spcBef>
            </a:pPr>
            <a:r>
              <a:rPr lang="en-US">
                <a:cs typeface="Arial"/>
              </a:rPr>
              <a:t>Refine Algorithm based on initial findings</a:t>
            </a: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  <a:buChar char="q"/>
            </a:pPr>
            <a:r>
              <a:rPr lang="en-US" b="1">
                <a:solidFill>
                  <a:schemeClr val="accent2"/>
                </a:solidFill>
                <a:cs typeface="Arial"/>
              </a:rPr>
              <a:t>DecW1-DecW2: Buffer Period</a:t>
            </a:r>
          </a:p>
          <a:p>
            <a:pPr>
              <a:spcBef>
                <a:spcPts val="20"/>
              </a:spcBef>
            </a:pPr>
            <a:r>
              <a:rPr lang="en-US">
                <a:cs typeface="Arial"/>
              </a:rPr>
              <a:t>Finish any pending tasks from previous weeks.</a:t>
            </a: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  <a:buChar char="q"/>
            </a:pPr>
            <a:r>
              <a:rPr lang="en-US" b="1">
                <a:solidFill>
                  <a:schemeClr val="accent2"/>
                </a:solidFill>
                <a:cs typeface="Arial"/>
              </a:rPr>
              <a:t>Dec W3&amp;Jan W2-Implement Robot Feedback</a:t>
            </a:r>
          </a:p>
          <a:p>
            <a:pPr>
              <a:spcBef>
                <a:spcPts val="20"/>
              </a:spcBef>
            </a:pPr>
            <a:r>
              <a:rPr lang="en-US">
                <a:cs typeface="Arial"/>
              </a:rPr>
              <a:t>Optionally, implement the feedback mechanism for the robot based on detected human stress levels.</a:t>
            </a: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  <a:buChar char="q"/>
            </a:pPr>
            <a:r>
              <a:rPr lang="en-US" b="1">
                <a:solidFill>
                  <a:schemeClr val="accent2"/>
                </a:solidFill>
                <a:cs typeface="Arial"/>
              </a:rPr>
              <a:t>Dec W4 &amp; Jan W1 -Initial Drafting of Results</a:t>
            </a:r>
          </a:p>
          <a:p>
            <a:pPr marL="0" indent="0">
              <a:spcBef>
                <a:spcPts val="20"/>
              </a:spcBef>
              <a:buNone/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  <a:buChar char="q"/>
            </a:pPr>
            <a:r>
              <a:rPr lang="en-US" b="1">
                <a:solidFill>
                  <a:schemeClr val="accent2"/>
                </a:solidFill>
                <a:cs typeface="Arial"/>
              </a:rPr>
              <a:t>Jan W3-Feb W2-Thesis Writing</a:t>
            </a: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62365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AEF81"/>
      </a:accent1>
      <a:accent2>
        <a:srgbClr val="84B818"/>
      </a:accent2>
      <a:accent3>
        <a:srgbClr val="FFFFFF"/>
      </a:accent3>
      <a:accent4>
        <a:srgbClr val="000000"/>
      </a:accent4>
      <a:accent5>
        <a:srgbClr val="E1F6C1"/>
      </a:accent5>
      <a:accent6>
        <a:srgbClr val="77A615"/>
      </a:accent6>
      <a:hlink>
        <a:srgbClr val="FF6600"/>
      </a:hlink>
      <a:folHlink>
        <a:srgbClr val="FF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AEF81"/>
        </a:accent1>
        <a:accent2>
          <a:srgbClr val="84B818"/>
        </a:accent2>
        <a:accent3>
          <a:srgbClr val="FFFFFF"/>
        </a:accent3>
        <a:accent4>
          <a:srgbClr val="000000"/>
        </a:accent4>
        <a:accent5>
          <a:srgbClr val="E1F6C1"/>
        </a:accent5>
        <a:accent6>
          <a:srgbClr val="77A615"/>
        </a:accent6>
        <a:hlink>
          <a:srgbClr val="FF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ST-Folienlayout16x9" id="{B54BF44D-048B-4D6B-BE78-CD4BB9671688}" vid="{4D1192F0-E28B-4282-8938-249F50DB43A2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1</Notes>
  <HiddenSlides>11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Standarddesign</vt:lpstr>
      <vt:lpstr>Titel des Vortrages</vt:lpstr>
      <vt:lpstr>Impact of varying collision avoidance strategies on human stress level in human-robot interaction.</vt:lpstr>
      <vt:lpstr>Gliederung</vt:lpstr>
      <vt:lpstr>Outline</vt:lpstr>
      <vt:lpstr>PowerPoint Presentation</vt:lpstr>
      <vt:lpstr>Thesis Timeline</vt:lpstr>
      <vt:lpstr>Detailed Plan</vt:lpstr>
      <vt:lpstr>Detailed Plan</vt:lpstr>
      <vt:lpstr>Detailed Plan</vt:lpstr>
      <vt:lpstr>Farbschema</vt:lpstr>
      <vt:lpstr>TeX Formeln</vt:lpstr>
      <vt:lpstr>Thank you for your kind attention!</vt:lpstr>
      <vt:lpstr>Vielen Dank für Ihre Aufmerksamkeit!</vt:lpstr>
      <vt:lpstr>Vielen Dank für Ihre Aufmerksamkeit!</vt:lpstr>
      <vt:lpstr>Thank you for your kind attention!</vt:lpstr>
      <vt:lpstr>Vielen Dank für Ihre Aufmerksamkeit!</vt:lpstr>
      <vt:lpstr>Thank you for your kind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Franz Albers</dc:creator>
  <cp:revision>1</cp:revision>
  <dcterms:created xsi:type="dcterms:W3CDTF">2021-10-27T14:55:33Z</dcterms:created>
  <dcterms:modified xsi:type="dcterms:W3CDTF">2023-08-17T12:45:50Z</dcterms:modified>
</cp:coreProperties>
</file>