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47b0e07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47b0e07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47b0e07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47b0e07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47b0e07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447b0e07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447b0e07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447b0e07c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447b0e07c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447b0e07c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447b0e07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447b0e07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442c236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442c236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5096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Web Tech 2 Project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Online Flight Booking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PES University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48625" y="2520325"/>
            <a:ext cx="7683900" cy="19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Md Faizan Siddiqui 		PES1201701740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Saqlain Pasha         		PES1201701539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Nikunj Goyal             		PES1201700020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44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Technologies Used</a:t>
            </a:r>
            <a:endParaRPr u="sng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-CSS,Javascript,PHP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latin typeface="Lato"/>
                <a:ea typeface="Lato"/>
                <a:cs typeface="Lato"/>
                <a:sym typeface="Lato"/>
              </a:rPr>
              <a:t>Database Used</a:t>
            </a:r>
            <a:endParaRPr u="sng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-Sqlite3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latin typeface="Lato"/>
                <a:ea typeface="Lato"/>
                <a:cs typeface="Lato"/>
                <a:sym typeface="Lato"/>
              </a:rPr>
              <a:t>Framework Used</a:t>
            </a:r>
            <a:endParaRPr u="sng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-Flask (for backend)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u="sng" dirty="0">
                <a:latin typeface="Lato"/>
                <a:ea typeface="Lato"/>
                <a:cs typeface="Lato"/>
                <a:sym typeface="Lato"/>
              </a:rPr>
              <a:t>What was implemented</a:t>
            </a:r>
            <a:endParaRPr sz="1700" u="sng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Ajax Patterns, RSS Feeds, COMET Technique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6914075" y="4552225"/>
            <a:ext cx="19632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the Website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5264750" y="963225"/>
            <a:ext cx="3164100" cy="29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Registration and Login Page:</a:t>
            </a:r>
            <a:endParaRPr sz="17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-Uses a hidden frame for registration.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-Implements Submission Throttling to confirm if a name or number is available.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84928" y="1307850"/>
            <a:ext cx="4961590" cy="3175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Tickets Page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2"/>
          </p:nvPr>
        </p:nvSpPr>
        <p:spPr>
          <a:xfrm>
            <a:off x="5157521" y="1305225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-Uses multistage downloading to load the components of the page.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-Static CSS and JS files are sent separately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-Also implements Long Polling to keep track of dynamic pricing of the tickets.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/>
          <a:srcRect/>
          <a:stretch/>
        </p:blipFill>
        <p:spPr>
          <a:xfrm>
            <a:off x="237500" y="1006550"/>
            <a:ext cx="4695726" cy="339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-Implements Predictive Fetch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-Static JS and CSS files are sent separately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/>
              <a:t>Intelligent Component</a:t>
            </a:r>
            <a:endParaRPr sz="16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-</a:t>
            </a:r>
            <a:r>
              <a:rPr lang="en-IN" dirty="0"/>
              <a:t>Chatbot</a:t>
            </a:r>
            <a:r>
              <a:rPr lang="en" dirty="0"/>
              <a:t>.</a:t>
            </a:r>
            <a:endParaRPr dirty="0"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/>
          <a:srcRect/>
          <a:stretch/>
        </p:blipFill>
        <p:spPr>
          <a:xfrm>
            <a:off x="99237" y="1307850"/>
            <a:ext cx="4472763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45F6-39EC-4BA7-B60B-6B52544B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of flights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68C01-0585-4874-9433-C1B044434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CCA0D-3B94-4D3B-94F6-507D24EDFE9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6A2505-576A-4AB4-9183-5A1DE73C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7" y="1247552"/>
            <a:ext cx="4260112" cy="3102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E0071C-CF6A-4611-924C-977FD3A01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247551"/>
            <a:ext cx="4472763" cy="31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8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Subscribe</a:t>
            </a:r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-Subscribe to an RSS feed of your choice.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-Can be modified.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50" y="1567538"/>
            <a:ext cx="44005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RSS Feed</a:t>
            </a: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2"/>
          </p:nvPr>
        </p:nvSpPr>
        <p:spPr>
          <a:xfrm>
            <a:off x="50856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-Shows the RSS feed.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-The RSS Feed is dynamically updated as soon as there is a change.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/>
          <a:srcRect/>
          <a:stretch/>
        </p:blipFill>
        <p:spPr>
          <a:xfrm>
            <a:off x="527800" y="1722475"/>
            <a:ext cx="4044202" cy="2658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6FC5-8EC7-4AA2-BB40-3D4F12EF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6FF0B-8483-4576-8FFA-FDFCE4894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F64B7-8507-4110-ABC5-D5B5A4A8D9A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7C2F4-4356-4D78-A930-3E45D0699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3" y="964018"/>
            <a:ext cx="7513674" cy="399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41085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189</Words>
  <Application>Microsoft Office PowerPoint</Application>
  <PresentationFormat>On-screen Show (16:9)</PresentationFormat>
  <Paragraphs>38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Montserrat</vt:lpstr>
      <vt:lpstr>Lato</vt:lpstr>
      <vt:lpstr>Focus</vt:lpstr>
      <vt:lpstr>Web Tech 2 Project Online Flight Booking PES University  </vt:lpstr>
      <vt:lpstr>Technologies Used -CSS,Javascript,PHP Database Used -Sqlite3 Framework Used -Flask (for backend) What was implemented Ajax Patterns, RSS Feeds, COMET Technique  </vt:lpstr>
      <vt:lpstr>Components of the Website</vt:lpstr>
      <vt:lpstr>Tickets Page</vt:lpstr>
      <vt:lpstr>Booking</vt:lpstr>
      <vt:lpstr>Filtering of flights</vt:lpstr>
      <vt:lpstr>Subscribe</vt:lpstr>
      <vt:lpstr>RSS Feed</vt:lpstr>
      <vt:lpstr>Chatbot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 2 Project  PES University  </dc:title>
  <cp:lastModifiedBy>Md Faizan Siddiqui</cp:lastModifiedBy>
  <cp:revision>7</cp:revision>
  <dcterms:modified xsi:type="dcterms:W3CDTF">2021-05-25T17:24:45Z</dcterms:modified>
</cp:coreProperties>
</file>