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5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6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4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5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22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5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8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72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7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9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9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0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8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94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A58378-B7E4-4A8D-BE30-A03DF9D9D27F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2FF31D-1D0C-4A4F-BC65-F46B0E459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46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AdaBoost</a:t>
            </a:r>
            <a:r>
              <a:rPr lang="en-GB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r"/>
            <a:r>
              <a:rPr lang="en-US" sz="1800" dirty="0" smtClean="0"/>
              <a:t>Mohamed Faiz</a:t>
            </a:r>
          </a:p>
          <a:p>
            <a:pPr algn="r"/>
            <a:r>
              <a:rPr lang="en-US" sz="1800" dirty="0" smtClean="0"/>
              <a:t>19/07/2024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14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AdaBoost</a:t>
            </a:r>
            <a:r>
              <a:rPr lang="en-GB" dirty="0"/>
              <a:t>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31057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47" y="1693023"/>
            <a:ext cx="5215947" cy="3072407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94" y="1711906"/>
            <a:ext cx="4718050" cy="3167825"/>
          </a:xfrm>
        </p:spPr>
      </p:pic>
    </p:spTree>
    <p:extLst>
      <p:ext uri="{BB962C8B-B14F-4D97-AF65-F5344CB8AC3E}">
        <p14:creationId xmlns:p14="http://schemas.microsoft.com/office/powerpoint/2010/main" val="12959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407" y="1682268"/>
            <a:ext cx="8158688" cy="1822514"/>
          </a:xfrm>
        </p:spPr>
        <p:txBody>
          <a:bodyPr/>
          <a:lstStyle/>
          <a:p>
            <a:r>
              <a:rPr lang="en-GB" smtClean="0"/>
              <a:t>Introduction to AdaBoost:</a:t>
            </a:r>
            <a:endParaRPr lang="en-GB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15067" y="3649663"/>
            <a:ext cx="9133579" cy="194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AdaBoost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stands for Adaptive Boosting.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a type of ensemble learning technique used to improve the performance of machine learning models. </a:t>
            </a:r>
          </a:p>
        </p:txBody>
      </p:sp>
    </p:spTree>
    <p:extLst>
      <p:ext uri="{BB962C8B-B14F-4D97-AF65-F5344CB8AC3E}">
        <p14:creationId xmlns:p14="http://schemas.microsoft.com/office/powerpoint/2010/main" val="2061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7640" y="1644162"/>
            <a:ext cx="533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Principle of </a:t>
            </a:r>
            <a:r>
              <a:rPr lang="en-GB" sz="2400" b="1" dirty="0" err="1" smtClean="0"/>
              <a:t>AdaBoost</a:t>
            </a:r>
            <a:r>
              <a:rPr lang="en-GB" sz="2400" b="1" dirty="0" smtClean="0"/>
              <a:t> Regression: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06969" y="2593731"/>
            <a:ext cx="782515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i="1" dirty="0">
                <a:latin typeface="Arial" panose="020B0604020202020204" pitchFamily="34" charset="0"/>
              </a:rPr>
              <a:t>Combines multiple weak learners to form a strong learner.</a:t>
            </a:r>
          </a:p>
          <a:p>
            <a:pPr lv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i="1" dirty="0">
                <a:latin typeface="Arial" panose="020B0604020202020204" pitchFamily="34" charset="0"/>
              </a:rPr>
              <a:t>Iteratively adjusts the weights of training instances based on the error of the previous model.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9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2" y="940777"/>
            <a:ext cx="533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Advantages</a:t>
            </a:r>
            <a:r>
              <a:rPr lang="en-GB" sz="2400" b="1" dirty="0" smtClean="0"/>
              <a:t>: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98078" y="1679329"/>
            <a:ext cx="75086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Arial" panose="020B0604020202020204" pitchFamily="34" charset="0"/>
              </a:rPr>
              <a:t>Improved </a:t>
            </a:r>
            <a:r>
              <a:rPr lang="en-US" altLang="en-US" b="1" dirty="0">
                <a:latin typeface="Arial" panose="020B0604020202020204" pitchFamily="34" charset="0"/>
              </a:rPr>
              <a:t>Accuracy: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                Boosts </a:t>
            </a:r>
            <a:r>
              <a:rPr lang="en-US" altLang="en-US" dirty="0">
                <a:latin typeface="Arial" panose="020B0604020202020204" pitchFamily="34" charset="0"/>
              </a:rPr>
              <a:t>the performance of weak learners.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Adaptability: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                Adjusts </a:t>
            </a:r>
            <a:r>
              <a:rPr lang="en-US" altLang="en-US" dirty="0">
                <a:latin typeface="Arial" panose="020B0604020202020204" pitchFamily="34" charset="0"/>
              </a:rPr>
              <a:t>to errors and focuses on difficult-to-predict instances.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Flexibility: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                Can </a:t>
            </a:r>
            <a:r>
              <a:rPr lang="en-US" altLang="en-US" dirty="0">
                <a:latin typeface="Arial" panose="020B0604020202020204" pitchFamily="34" charset="0"/>
              </a:rPr>
              <a:t>be used with various base learners</a:t>
            </a:r>
          </a:p>
          <a:p>
            <a:pPr marL="2857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5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2133" y="1125415"/>
            <a:ext cx="533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Disadvantages: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04746" y="1732084"/>
            <a:ext cx="7737231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Sensitive to Noisy Data: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           Performance </a:t>
            </a:r>
            <a:r>
              <a:rPr lang="en-US" altLang="en-US" dirty="0">
                <a:latin typeface="Arial" panose="020B0604020202020204" pitchFamily="34" charset="0"/>
              </a:rPr>
              <a:t>can degrade with outliers.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Computational Cost: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           More </a:t>
            </a:r>
            <a:r>
              <a:rPr lang="en-US" altLang="en-US" dirty="0">
                <a:latin typeface="Arial" panose="020B0604020202020204" pitchFamily="34" charset="0"/>
              </a:rPr>
              <a:t>computationally intensive than single models due to iterative nature.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Overfitting: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           Can </a:t>
            </a:r>
            <a:r>
              <a:rPr lang="en-US" altLang="en-US" dirty="0" err="1">
                <a:latin typeface="Arial" panose="020B0604020202020204" pitchFamily="34" charset="0"/>
              </a:rPr>
              <a:t>overfit</a:t>
            </a:r>
            <a:r>
              <a:rPr lang="en-US" altLang="en-US" dirty="0">
                <a:latin typeface="Arial" panose="020B0604020202020204" pitchFamily="34" charset="0"/>
              </a:rPr>
              <a:t> if not carefully managed, especially with complex models.</a:t>
            </a:r>
          </a:p>
        </p:txBody>
      </p:sp>
    </p:spTree>
    <p:extLst>
      <p:ext uri="{BB962C8B-B14F-4D97-AF65-F5344CB8AC3E}">
        <p14:creationId xmlns:p14="http://schemas.microsoft.com/office/powerpoint/2010/main" val="31871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725" y="2016112"/>
            <a:ext cx="9609668" cy="1468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Mohamed Faiz</a:t>
            </a:r>
          </a:p>
          <a:p>
            <a:pPr algn="r"/>
            <a:r>
              <a:rPr lang="en-US" dirty="0" smtClean="0"/>
              <a:t>19/07/2024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3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150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AdaBoost Regression</vt:lpstr>
      <vt:lpstr>AdaBoost Regression</vt:lpstr>
      <vt:lpstr>PowerPoint Presentation</vt:lpstr>
      <vt:lpstr>Introduction to AdaBoost: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faiz</dc:creator>
  <cp:lastModifiedBy>Mohamed faiz</cp:lastModifiedBy>
  <cp:revision>5</cp:revision>
  <dcterms:created xsi:type="dcterms:W3CDTF">2024-07-18T21:47:23Z</dcterms:created>
  <dcterms:modified xsi:type="dcterms:W3CDTF">2024-07-18T22:34:55Z</dcterms:modified>
</cp:coreProperties>
</file>