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handoutMasterIdLst>
    <p:handoutMasterId r:id="rId22"/>
  </p:handoutMasterIdLst>
  <p:sldIdLst>
    <p:sldId id="257" r:id="rId5"/>
    <p:sldId id="258" r:id="rId6"/>
    <p:sldId id="267" r:id="rId7"/>
    <p:sldId id="264" r:id="rId8"/>
    <p:sldId id="259" r:id="rId9"/>
    <p:sldId id="261" r:id="rId10"/>
    <p:sldId id="266" r:id="rId11"/>
    <p:sldId id="265" r:id="rId12"/>
    <p:sldId id="260" r:id="rId13"/>
    <p:sldId id="269" r:id="rId14"/>
    <p:sldId id="263" r:id="rId15"/>
    <p:sldId id="268"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8335E5"/>
    <a:srgbClr val="6B8DE1"/>
    <a:srgbClr val="6C92E1"/>
    <a:srgbClr val="6313DC"/>
    <a:srgbClr val="1E3ADA"/>
    <a:srgbClr val="030553"/>
    <a:srgbClr val="7D4BC9"/>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52" autoAdjust="0"/>
  </p:normalViewPr>
  <p:slideViewPr>
    <p:cSldViewPr snapToGrid="0" showGuides="1">
      <p:cViewPr>
        <p:scale>
          <a:sx n="100" d="100"/>
          <a:sy n="100" d="100"/>
        </p:scale>
        <p:origin x="990" y="192"/>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3/2/2024</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3/2/2024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1950B5-E799-8504-BE67-668699F8A3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F3AFD8-7EE4-43B4-D6D0-BD31A5EB8F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5BA789-282D-A3FB-40F1-4490BA4D2E1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BD5C642-F6C7-1449-1F21-6C588838DFF8}"/>
              </a:ext>
            </a:extLst>
          </p:cNvPr>
          <p:cNvSpPr>
            <a:spLocks noGrp="1"/>
          </p:cNvSpPr>
          <p:nvPr>
            <p:ph type="sldNum" sz="quarter" idx="10"/>
          </p:nvPr>
        </p:nvSpPr>
        <p:spPr/>
        <p:txBody>
          <a:bodyPr/>
          <a:lstStyle/>
          <a:p>
            <a:fld id="{6DF8F48A-6110-47DA-8521-A1D1FFD22FEF}" type="slidenum">
              <a:rPr lang="en-US" smtClean="0"/>
              <a:t>10</a:t>
            </a:fld>
            <a:endParaRPr lang="en-US" dirty="0"/>
          </a:p>
        </p:txBody>
      </p:sp>
    </p:spTree>
    <p:extLst>
      <p:ext uri="{BB962C8B-B14F-4D97-AF65-F5344CB8AC3E}">
        <p14:creationId xmlns:p14="http://schemas.microsoft.com/office/powerpoint/2010/main" val="537136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11</a:t>
            </a:fld>
            <a:endParaRPr lang="en-US" dirty="0"/>
          </a:p>
        </p:txBody>
      </p:sp>
    </p:spTree>
    <p:extLst>
      <p:ext uri="{BB962C8B-B14F-4D97-AF65-F5344CB8AC3E}">
        <p14:creationId xmlns:p14="http://schemas.microsoft.com/office/powerpoint/2010/main" val="3090774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D60E32-1F91-514A-0D38-7C920A103D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054C08-B48F-32DD-92C9-357F42BECC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DB25B0-8626-53C6-B0EE-6F1C2048470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E6A964-22EE-C4CD-9CAF-9C55DF7E0F58}"/>
              </a:ext>
            </a:extLst>
          </p:cNvPr>
          <p:cNvSpPr>
            <a:spLocks noGrp="1"/>
          </p:cNvSpPr>
          <p:nvPr>
            <p:ph type="sldNum" sz="quarter" idx="5"/>
          </p:nvPr>
        </p:nvSpPr>
        <p:spPr/>
        <p:txBody>
          <a:bodyPr/>
          <a:lstStyle/>
          <a:p>
            <a:fld id="{6DF8F48A-6110-47DA-8521-A1D1FFD22FEF}" type="slidenum">
              <a:rPr lang="en-US" smtClean="0"/>
              <a:t>12</a:t>
            </a:fld>
            <a:endParaRPr lang="en-US" dirty="0"/>
          </a:p>
        </p:txBody>
      </p:sp>
    </p:spTree>
    <p:extLst>
      <p:ext uri="{BB962C8B-B14F-4D97-AF65-F5344CB8AC3E}">
        <p14:creationId xmlns:p14="http://schemas.microsoft.com/office/powerpoint/2010/main" val="2091605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DBBDF-EEB2-63B1-8EC2-E6456F9A17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45C18F-C729-D88B-5384-083F85AF65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1A4953-0D85-E027-7C3E-07C46D3E7D4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A3CC2FE-D108-C0A4-AC60-D9D54C9B9FDB}"/>
              </a:ext>
            </a:extLst>
          </p:cNvPr>
          <p:cNvSpPr>
            <a:spLocks noGrp="1"/>
          </p:cNvSpPr>
          <p:nvPr>
            <p:ph type="sldNum" sz="quarter" idx="5"/>
          </p:nvPr>
        </p:nvSpPr>
        <p:spPr/>
        <p:txBody>
          <a:bodyPr/>
          <a:lstStyle/>
          <a:p>
            <a:fld id="{6DF8F48A-6110-47DA-8521-A1D1FFD22FEF}" type="slidenum">
              <a:rPr lang="en-US" smtClean="0"/>
              <a:t>13</a:t>
            </a:fld>
            <a:endParaRPr lang="en-US" dirty="0"/>
          </a:p>
        </p:txBody>
      </p:sp>
    </p:spTree>
    <p:extLst>
      <p:ext uri="{BB962C8B-B14F-4D97-AF65-F5344CB8AC3E}">
        <p14:creationId xmlns:p14="http://schemas.microsoft.com/office/powerpoint/2010/main" val="1637669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15206-AAB5-0742-C547-C4E1A025A8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4D97BE-2A57-899A-625D-9ED7C1C246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5F70D2-BD77-6FC9-9B04-6323AADE20F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1685F6-B363-1B5C-ADAF-51AF0697686F}"/>
              </a:ext>
            </a:extLst>
          </p:cNvPr>
          <p:cNvSpPr>
            <a:spLocks noGrp="1"/>
          </p:cNvSpPr>
          <p:nvPr>
            <p:ph type="sldNum" sz="quarter" idx="5"/>
          </p:nvPr>
        </p:nvSpPr>
        <p:spPr/>
        <p:txBody>
          <a:bodyPr/>
          <a:lstStyle/>
          <a:p>
            <a:fld id="{6DF8F48A-6110-47DA-8521-A1D1FFD22FEF}" type="slidenum">
              <a:rPr lang="en-US" smtClean="0"/>
              <a:t>14</a:t>
            </a:fld>
            <a:endParaRPr lang="en-US" dirty="0"/>
          </a:p>
        </p:txBody>
      </p:sp>
    </p:spTree>
    <p:extLst>
      <p:ext uri="{BB962C8B-B14F-4D97-AF65-F5344CB8AC3E}">
        <p14:creationId xmlns:p14="http://schemas.microsoft.com/office/powerpoint/2010/main" val="3698148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E08C4-2C91-2C13-32F7-ACE23FD923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4C325F-30F4-8905-5757-CC7EC1D2C0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8A73DB-5EF6-3708-6440-C436D6F3AC40}"/>
              </a:ext>
            </a:extLst>
          </p:cNvPr>
          <p:cNvSpPr>
            <a:spLocks noGrp="1"/>
          </p:cNvSpPr>
          <p:nvPr>
            <p:ph type="body" idx="1"/>
          </p:nvPr>
        </p:nvSpPr>
        <p:spPr/>
        <p:txBody>
          <a:bodyPr/>
          <a:lstStyle/>
          <a:p>
            <a:r>
              <a:rPr lang="en-US"/>
              <a:t> </a:t>
            </a:r>
          </a:p>
        </p:txBody>
      </p:sp>
      <p:sp>
        <p:nvSpPr>
          <p:cNvPr id="4" name="Slide Number Placeholder 3">
            <a:extLst>
              <a:ext uri="{FF2B5EF4-FFF2-40B4-BE49-F238E27FC236}">
                <a16:creationId xmlns:a16="http://schemas.microsoft.com/office/drawing/2014/main" id="{EB84693A-2110-88C6-CB52-30055E55A240}"/>
              </a:ext>
            </a:extLst>
          </p:cNvPr>
          <p:cNvSpPr>
            <a:spLocks noGrp="1"/>
          </p:cNvSpPr>
          <p:nvPr>
            <p:ph type="sldNum" sz="quarter" idx="10"/>
          </p:nvPr>
        </p:nvSpPr>
        <p:spPr/>
        <p:txBody>
          <a:bodyPr/>
          <a:lstStyle/>
          <a:p>
            <a:fld id="{6DF8F48A-6110-47DA-8521-A1D1FFD22FEF}" type="slidenum">
              <a:rPr lang="en-US" smtClean="0"/>
              <a:t>15</a:t>
            </a:fld>
            <a:endParaRPr lang="en-US"/>
          </a:p>
        </p:txBody>
      </p:sp>
    </p:spTree>
    <p:extLst>
      <p:ext uri="{BB962C8B-B14F-4D97-AF65-F5344CB8AC3E}">
        <p14:creationId xmlns:p14="http://schemas.microsoft.com/office/powerpoint/2010/main" val="4057609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9F87C-9E08-75FE-8EE8-38BDA15594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2114C0-3D3A-B72E-4146-2C1DEDCDEB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D208CB-4F0F-3BFF-8D2D-7C11E8660A9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34FC3E7-44C2-1706-4119-FD11D9EDB111}"/>
              </a:ext>
            </a:extLst>
          </p:cNvPr>
          <p:cNvSpPr>
            <a:spLocks noGrp="1"/>
          </p:cNvSpPr>
          <p:nvPr>
            <p:ph type="sldNum" sz="quarter" idx="5"/>
          </p:nvPr>
        </p:nvSpPr>
        <p:spPr/>
        <p:txBody>
          <a:bodyPr/>
          <a:lstStyle/>
          <a:p>
            <a:fld id="{6DF8F48A-6110-47DA-8521-A1D1FFD22FEF}" type="slidenum">
              <a:rPr lang="en-US" smtClean="0"/>
              <a:t>16</a:t>
            </a:fld>
            <a:endParaRPr lang="en-US" dirty="0"/>
          </a:p>
        </p:txBody>
      </p:sp>
    </p:spTree>
    <p:extLst>
      <p:ext uri="{BB962C8B-B14F-4D97-AF65-F5344CB8AC3E}">
        <p14:creationId xmlns:p14="http://schemas.microsoft.com/office/powerpoint/2010/main" val="2864690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2</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6B733-1BAE-2556-0E2E-743ED9C3A5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7218B3-8FED-BB16-85F7-693A69030D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98F5AB-3374-9760-EB96-24440F296B61}"/>
              </a:ext>
            </a:extLst>
          </p:cNvPr>
          <p:cNvSpPr>
            <a:spLocks noGrp="1"/>
          </p:cNvSpPr>
          <p:nvPr>
            <p:ph type="body" idx="1"/>
          </p:nvPr>
        </p:nvSpPr>
        <p:spPr/>
        <p:txBody>
          <a:bodyPr/>
          <a:lstStyle/>
          <a:p>
            <a:r>
              <a:rPr lang="en-US"/>
              <a:t> </a:t>
            </a:r>
          </a:p>
        </p:txBody>
      </p:sp>
      <p:sp>
        <p:nvSpPr>
          <p:cNvPr id="4" name="Slide Number Placeholder 3">
            <a:extLst>
              <a:ext uri="{FF2B5EF4-FFF2-40B4-BE49-F238E27FC236}">
                <a16:creationId xmlns:a16="http://schemas.microsoft.com/office/drawing/2014/main" id="{C878F5FD-D45D-4D9D-8CBE-053C19EDA3CE}"/>
              </a:ext>
            </a:extLst>
          </p:cNvPr>
          <p:cNvSpPr>
            <a:spLocks noGrp="1"/>
          </p:cNvSpPr>
          <p:nvPr>
            <p:ph type="sldNum" sz="quarter" idx="10"/>
          </p:nvPr>
        </p:nvSpPr>
        <p:spPr/>
        <p:txBody>
          <a:bodyPr/>
          <a:lstStyle/>
          <a:p>
            <a:fld id="{6DF8F48A-6110-47DA-8521-A1D1FFD22FEF}" type="slidenum">
              <a:rPr lang="en-US" smtClean="0"/>
              <a:t>3</a:t>
            </a:fld>
            <a:endParaRPr lang="en-US"/>
          </a:p>
        </p:txBody>
      </p:sp>
    </p:spTree>
    <p:extLst>
      <p:ext uri="{BB962C8B-B14F-4D97-AF65-F5344CB8AC3E}">
        <p14:creationId xmlns:p14="http://schemas.microsoft.com/office/powerpoint/2010/main" val="4166879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4</a:t>
            </a:fld>
            <a:endParaRPr lang="en-US" dirty="0"/>
          </a:p>
        </p:txBody>
      </p:sp>
    </p:spTree>
    <p:extLst>
      <p:ext uri="{BB962C8B-B14F-4D97-AF65-F5344CB8AC3E}">
        <p14:creationId xmlns:p14="http://schemas.microsoft.com/office/powerpoint/2010/main" val="3026093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5</a:t>
            </a:fld>
            <a:endParaRPr lang="en-US" dirty="0"/>
          </a:p>
        </p:txBody>
      </p:sp>
    </p:spTree>
    <p:extLst>
      <p:ext uri="{BB962C8B-B14F-4D97-AF65-F5344CB8AC3E}">
        <p14:creationId xmlns:p14="http://schemas.microsoft.com/office/powerpoint/2010/main" val="671800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6</a:t>
            </a:fld>
            <a:endParaRPr lang="en-US" dirty="0"/>
          </a:p>
        </p:txBody>
      </p:sp>
    </p:spTree>
    <p:extLst>
      <p:ext uri="{BB962C8B-B14F-4D97-AF65-F5344CB8AC3E}">
        <p14:creationId xmlns:p14="http://schemas.microsoft.com/office/powerpoint/2010/main" val="3708814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7</a:t>
            </a:fld>
            <a:endParaRPr lang="en-US" dirty="0"/>
          </a:p>
        </p:txBody>
      </p:sp>
    </p:spTree>
    <p:extLst>
      <p:ext uri="{BB962C8B-B14F-4D97-AF65-F5344CB8AC3E}">
        <p14:creationId xmlns:p14="http://schemas.microsoft.com/office/powerpoint/2010/main" val="4262007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8</a:t>
            </a:fld>
            <a:endParaRPr lang="en-US" dirty="0"/>
          </a:p>
        </p:txBody>
      </p:sp>
    </p:spTree>
    <p:extLst>
      <p:ext uri="{BB962C8B-B14F-4D97-AF65-F5344CB8AC3E}">
        <p14:creationId xmlns:p14="http://schemas.microsoft.com/office/powerpoint/2010/main" val="1857885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9</a:t>
            </a:fld>
            <a:endParaRPr lang="en-US" dirty="0"/>
          </a:p>
        </p:txBody>
      </p:sp>
    </p:spTree>
    <p:extLst>
      <p:ext uri="{BB962C8B-B14F-4D97-AF65-F5344CB8AC3E}">
        <p14:creationId xmlns:p14="http://schemas.microsoft.com/office/powerpoint/2010/main" val="2369867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3/2/2024</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3/2/2024</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3/2/2024</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3/2/2024</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3/2/2024</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3/2/2024</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3/2/2024</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3/2/2024</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3/2/2024</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3/2/2024</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3/2/2024</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3/2/2024</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grpSp>
        <p:nvGrpSpPr>
          <p:cNvPr id="56" name="Group 55" descr="This image is an icon of three connected human figures. ">
            <a:extLst>
              <a:ext uri="{FF2B5EF4-FFF2-40B4-BE49-F238E27FC236}">
                <a16:creationId xmlns:a16="http://schemas.microsoft.com/office/drawing/2014/main" id="{E56C5C06-BE0B-4D3E-8B77-1A2F0B930590}"/>
              </a:ext>
            </a:extLst>
          </p:cNvPr>
          <p:cNvGrpSpPr/>
          <p:nvPr/>
        </p:nvGrpSpPr>
        <p:grpSpPr>
          <a:xfrm>
            <a:off x="733192" y="2013505"/>
            <a:ext cx="569186" cy="530997"/>
            <a:chOff x="-27444701" y="-10180638"/>
            <a:chExt cx="10883901" cy="10153650"/>
          </a:xfrm>
          <a:solidFill>
            <a:schemeClr val="bg1">
              <a:lumMod val="50000"/>
            </a:schemeClr>
          </a:solidFill>
        </p:grpSpPr>
        <p:sp>
          <p:nvSpPr>
            <p:cNvPr id="57" name="Freeform 35">
              <a:extLst>
                <a:ext uri="{FF2B5EF4-FFF2-40B4-BE49-F238E27FC236}">
                  <a16:creationId xmlns:a16="http://schemas.microsoft.com/office/drawing/2014/main" id="{D07CC084-C9D4-47CF-9EAD-4A7517F975DF}"/>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8" name="Freeform 36">
              <a:extLst>
                <a:ext uri="{FF2B5EF4-FFF2-40B4-BE49-F238E27FC236}">
                  <a16:creationId xmlns:a16="http://schemas.microsoft.com/office/drawing/2014/main" id="{CCAAF87D-704F-4EAD-856F-6E1E38EF6161}"/>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9" name="Freeform 37">
              <a:extLst>
                <a:ext uri="{FF2B5EF4-FFF2-40B4-BE49-F238E27FC236}">
                  <a16:creationId xmlns:a16="http://schemas.microsoft.com/office/drawing/2014/main" id="{1CD5CE15-C404-4DA1-AC79-7FCD7E387701}"/>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60" name="Freeform 38">
              <a:extLst>
                <a:ext uri="{FF2B5EF4-FFF2-40B4-BE49-F238E27FC236}">
                  <a16:creationId xmlns:a16="http://schemas.microsoft.com/office/drawing/2014/main" id="{B3EDC5DA-BD5A-4D94-9EF8-995AD67F8144}"/>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4" name="Freeform 39">
              <a:extLst>
                <a:ext uri="{FF2B5EF4-FFF2-40B4-BE49-F238E27FC236}">
                  <a16:creationId xmlns:a16="http://schemas.microsoft.com/office/drawing/2014/main" id="{F9DCB288-7675-41B6-9E88-9068BFDC0277}"/>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5" name="Freeform 40">
              <a:extLst>
                <a:ext uri="{FF2B5EF4-FFF2-40B4-BE49-F238E27FC236}">
                  <a16:creationId xmlns:a16="http://schemas.microsoft.com/office/drawing/2014/main" id="{9ABAA1E3-5A43-4715-8E36-58674814BC24}"/>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6" name="Freeform 41">
              <a:extLst>
                <a:ext uri="{FF2B5EF4-FFF2-40B4-BE49-F238E27FC236}">
                  <a16:creationId xmlns:a16="http://schemas.microsoft.com/office/drawing/2014/main" id="{EA6EC370-AE96-4357-86E0-93B6C20D226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7" name="Freeform 42">
              <a:extLst>
                <a:ext uri="{FF2B5EF4-FFF2-40B4-BE49-F238E27FC236}">
                  <a16:creationId xmlns:a16="http://schemas.microsoft.com/office/drawing/2014/main" id="{5368DFC5-02C5-4946-A452-2652C5D14973}"/>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8" name="Freeform 43">
              <a:extLst>
                <a:ext uri="{FF2B5EF4-FFF2-40B4-BE49-F238E27FC236}">
                  <a16:creationId xmlns:a16="http://schemas.microsoft.com/office/drawing/2014/main" id="{8580222D-9DD6-41E9-912C-179A6E1059FD}"/>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733192" y="2762632"/>
            <a:ext cx="4845708" cy="2492990"/>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Student Management System</a:t>
            </a:r>
          </a:p>
        </p:txBody>
      </p:sp>
      <p:sp>
        <p:nvSpPr>
          <p:cNvPr id="55" name="Rectangle 54">
            <a:extLst>
              <a:ext uri="{FF2B5EF4-FFF2-40B4-BE49-F238E27FC236}">
                <a16:creationId xmlns:a16="http://schemas.microsoft.com/office/drawing/2014/main" id="{6BBBCB2E-F413-4381-8378-02FDC20EA4F6}"/>
              </a:ext>
            </a:extLst>
          </p:cNvPr>
          <p:cNvSpPr/>
          <p:nvPr/>
        </p:nvSpPr>
        <p:spPr>
          <a:xfrm>
            <a:off x="733192" y="5358396"/>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Database Management System Project </a:t>
            </a:r>
          </a:p>
        </p:txBody>
      </p:sp>
      <p:grpSp>
        <p:nvGrpSpPr>
          <p:cNvPr id="2" name="Group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4855953" y="-283346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 name="Rectangle 3">
            <a:extLst>
              <a:ext uri="{FF2B5EF4-FFF2-40B4-BE49-F238E27FC236}">
                <a16:creationId xmlns:a16="http://schemas.microsoft.com/office/drawing/2014/main" id="{268D1652-79C7-9C4E-CAC5-855251FEB334}"/>
              </a:ext>
            </a:extLst>
          </p:cNvPr>
          <p:cNvSpPr/>
          <p:nvPr/>
        </p:nvSpPr>
        <p:spPr>
          <a:xfrm>
            <a:off x="733191" y="5707391"/>
            <a:ext cx="3536195" cy="984885"/>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Submitted to</a:t>
            </a:r>
          </a:p>
          <a:p>
            <a:r>
              <a:rPr lang="en-US" sz="1600" i="1" dirty="0" err="1">
                <a:solidFill>
                  <a:srgbClr val="002060"/>
                </a:solidFill>
                <a:latin typeface="+mj-lt"/>
                <a:cs typeface="Segoe UI" panose="020B0502040204020203" pitchFamily="34" charset="0"/>
              </a:rPr>
              <a:t>Anichur</a:t>
            </a:r>
            <a:r>
              <a:rPr lang="en-US" sz="1600" i="1" dirty="0">
                <a:solidFill>
                  <a:srgbClr val="002060"/>
                </a:solidFill>
                <a:latin typeface="+mj-lt"/>
                <a:cs typeface="Segoe UI" panose="020B0502040204020203" pitchFamily="34" charset="0"/>
              </a:rPr>
              <a:t> Rahman</a:t>
            </a:r>
          </a:p>
          <a:p>
            <a:r>
              <a:rPr lang="en-US" sz="1600" i="1" dirty="0">
                <a:solidFill>
                  <a:srgbClr val="002060"/>
                </a:solidFill>
                <a:latin typeface="+mj-lt"/>
                <a:cs typeface="Segoe UI" panose="020B0502040204020203" pitchFamily="34" charset="0"/>
              </a:rPr>
              <a:t>Assistant Professor, Department of CSE</a:t>
            </a:r>
          </a:p>
          <a:p>
            <a:r>
              <a:rPr lang="en-US" sz="1600" i="1" dirty="0">
                <a:solidFill>
                  <a:srgbClr val="002060"/>
                </a:solidFill>
                <a:latin typeface="+mj-lt"/>
                <a:cs typeface="Segoe UI" panose="020B0502040204020203" pitchFamily="34" charset="0"/>
              </a:rPr>
              <a:t>NITER</a:t>
            </a:r>
          </a:p>
        </p:txBody>
      </p:sp>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11292-48AC-95BD-4EEA-FF7B2C50A80C}"/>
            </a:ext>
          </a:extLst>
        </p:cNvPr>
        <p:cNvGrpSpPr/>
        <p:nvPr/>
      </p:nvGrpSpPr>
      <p:grpSpPr>
        <a:xfrm>
          <a:off x="0" y="0"/>
          <a:ext cx="0" cy="0"/>
          <a:chOff x="0" y="0"/>
          <a:chExt cx="0" cy="0"/>
        </a:xfrm>
      </p:grpSpPr>
      <p:sp>
        <p:nvSpPr>
          <p:cNvPr id="53" name="Title 52" hidden="1">
            <a:extLst>
              <a:ext uri="{FF2B5EF4-FFF2-40B4-BE49-F238E27FC236}">
                <a16:creationId xmlns:a16="http://schemas.microsoft.com/office/drawing/2014/main" id="{3E0AAF88-D98A-CFF1-89A4-6999E727285A}"/>
              </a:ext>
            </a:extLst>
          </p:cNvPr>
          <p:cNvSpPr>
            <a:spLocks noGrp="1"/>
          </p:cNvSpPr>
          <p:nvPr>
            <p:ph type="title"/>
          </p:nvPr>
        </p:nvSpPr>
        <p:spPr/>
        <p:txBody>
          <a:bodyPr/>
          <a:lstStyle/>
          <a:p>
            <a:r>
              <a:rPr lang="en-US" dirty="0"/>
              <a:t>Human resources slide 8</a:t>
            </a:r>
          </a:p>
        </p:txBody>
      </p:sp>
      <p:sp>
        <p:nvSpPr>
          <p:cNvPr id="3" name="TextBox 2">
            <a:extLst>
              <a:ext uri="{FF2B5EF4-FFF2-40B4-BE49-F238E27FC236}">
                <a16:creationId xmlns:a16="http://schemas.microsoft.com/office/drawing/2014/main" id="{1426B71A-E4CC-CD22-4CEF-1642738D5764}"/>
              </a:ext>
            </a:extLst>
          </p:cNvPr>
          <p:cNvSpPr txBox="1"/>
          <p:nvPr/>
        </p:nvSpPr>
        <p:spPr>
          <a:xfrm>
            <a:off x="726780" y="851782"/>
            <a:ext cx="5369219" cy="619337"/>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5400" dirty="0"/>
              <a:t>METHOD</a:t>
            </a:r>
          </a:p>
        </p:txBody>
      </p:sp>
      <p:sp>
        <p:nvSpPr>
          <p:cNvPr id="4" name="TextBox 3">
            <a:extLst>
              <a:ext uri="{FF2B5EF4-FFF2-40B4-BE49-F238E27FC236}">
                <a16:creationId xmlns:a16="http://schemas.microsoft.com/office/drawing/2014/main" id="{99E0A7B5-479E-012C-823F-2EC408AA73D3}"/>
              </a:ext>
            </a:extLst>
          </p:cNvPr>
          <p:cNvSpPr txBox="1"/>
          <p:nvPr/>
        </p:nvSpPr>
        <p:spPr>
          <a:xfrm>
            <a:off x="726780" y="1692426"/>
            <a:ext cx="6341531" cy="492443"/>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i="0" dirty="0">
                <a:effectLst/>
                <a:latin typeface="Segoe UI" panose="020B0502040204020203" pitchFamily="34" charset="0"/>
              </a:rPr>
              <a:t>To achieve our objectives, we adopted a systematic approach that involved:</a:t>
            </a:r>
            <a:endParaRPr lang="en-US" b="1" dirty="0">
              <a:latin typeface="Segoe UI" panose="020B0502040204020203" pitchFamily="34" charset="0"/>
            </a:endParaRPr>
          </a:p>
        </p:txBody>
      </p:sp>
      <p:grpSp>
        <p:nvGrpSpPr>
          <p:cNvPr id="95" name="Group 94">
            <a:extLst>
              <a:ext uri="{FF2B5EF4-FFF2-40B4-BE49-F238E27FC236}">
                <a16:creationId xmlns:a16="http://schemas.microsoft.com/office/drawing/2014/main" id="{107B9936-D8FA-A6FF-6F32-927B62C4721E}"/>
              </a:ext>
              <a:ext uri="{C183D7F6-B498-43B3-948B-1728B52AA6E4}">
                <adec:decorative xmlns:adec="http://schemas.microsoft.com/office/drawing/2017/decorative" val="1"/>
              </a:ext>
            </a:extLst>
          </p:cNvPr>
          <p:cNvGrpSpPr/>
          <p:nvPr/>
        </p:nvGrpSpPr>
        <p:grpSpPr>
          <a:xfrm>
            <a:off x="726780" y="2406176"/>
            <a:ext cx="717972" cy="2416471"/>
            <a:chOff x="726781" y="3291989"/>
            <a:chExt cx="651710" cy="2416471"/>
          </a:xfrm>
        </p:grpSpPr>
        <p:grpSp>
          <p:nvGrpSpPr>
            <p:cNvPr id="6" name="Group 5">
              <a:extLst>
                <a:ext uri="{FF2B5EF4-FFF2-40B4-BE49-F238E27FC236}">
                  <a16:creationId xmlns:a16="http://schemas.microsoft.com/office/drawing/2014/main" id="{A0D42D7C-D78B-6D11-0E01-518D37E7081E}"/>
                </a:ext>
              </a:extLst>
            </p:cNvPr>
            <p:cNvGrpSpPr/>
            <p:nvPr/>
          </p:nvGrpSpPr>
          <p:grpSpPr>
            <a:xfrm>
              <a:off x="755664" y="3291989"/>
              <a:ext cx="593945" cy="593205"/>
              <a:chOff x="5459412" y="1395413"/>
              <a:chExt cx="1273175" cy="1271588"/>
            </a:xfrm>
          </p:grpSpPr>
          <p:sp>
            <p:nvSpPr>
              <p:cNvPr id="7" name="Oval 26" descr="This image is an icon of one person interacting with three people.">
                <a:extLst>
                  <a:ext uri="{FF2B5EF4-FFF2-40B4-BE49-F238E27FC236}">
                    <a16:creationId xmlns:a16="http://schemas.microsoft.com/office/drawing/2014/main" id="{B9AF7509-F016-9351-D986-6F15AF6FCD63}"/>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8" name="Group 7">
                <a:extLst>
                  <a:ext uri="{FF2B5EF4-FFF2-40B4-BE49-F238E27FC236}">
                    <a16:creationId xmlns:a16="http://schemas.microsoft.com/office/drawing/2014/main" id="{E5122366-3525-9598-26E3-8A663F8EADD7}"/>
                  </a:ext>
                </a:extLst>
              </p:cNvPr>
              <p:cNvGrpSpPr/>
              <p:nvPr/>
            </p:nvGrpSpPr>
            <p:grpSpPr>
              <a:xfrm>
                <a:off x="5781290" y="1569642"/>
                <a:ext cx="584970" cy="674403"/>
                <a:chOff x="2686050" y="2895601"/>
                <a:chExt cx="330200" cy="346075"/>
              </a:xfrm>
            </p:grpSpPr>
            <p:sp>
              <p:nvSpPr>
                <p:cNvPr id="9" name="Oval 309">
                  <a:extLst>
                    <a:ext uri="{FF2B5EF4-FFF2-40B4-BE49-F238E27FC236}">
                      <a16:creationId xmlns:a16="http://schemas.microsoft.com/office/drawing/2014/main" id="{89BE7FEA-DA1A-F300-EE33-AEEA4676A0A2}"/>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310">
                  <a:extLst>
                    <a:ext uri="{FF2B5EF4-FFF2-40B4-BE49-F238E27FC236}">
                      <a16:creationId xmlns:a16="http://schemas.microsoft.com/office/drawing/2014/main" id="{A7F780A4-A510-D0E0-0586-3FF0070C0A9B}"/>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Oval 311">
                  <a:extLst>
                    <a:ext uri="{FF2B5EF4-FFF2-40B4-BE49-F238E27FC236}">
                      <a16:creationId xmlns:a16="http://schemas.microsoft.com/office/drawing/2014/main" id="{491E84D7-83AB-9DC0-D396-05378552B644}"/>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312">
                  <a:extLst>
                    <a:ext uri="{FF2B5EF4-FFF2-40B4-BE49-F238E27FC236}">
                      <a16:creationId xmlns:a16="http://schemas.microsoft.com/office/drawing/2014/main" id="{4174BE95-9FCE-3F5B-A1C2-E6838F319191}"/>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Oval 313">
                  <a:extLst>
                    <a:ext uri="{FF2B5EF4-FFF2-40B4-BE49-F238E27FC236}">
                      <a16:creationId xmlns:a16="http://schemas.microsoft.com/office/drawing/2014/main" id="{8625761F-81B3-AAB9-CD70-8D64AD2FDF05}"/>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314">
                  <a:extLst>
                    <a:ext uri="{FF2B5EF4-FFF2-40B4-BE49-F238E27FC236}">
                      <a16:creationId xmlns:a16="http://schemas.microsoft.com/office/drawing/2014/main" id="{2E1E34D6-6BFD-64FC-E591-C0663EBD80C3}"/>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Oval 315">
                  <a:extLst>
                    <a:ext uri="{FF2B5EF4-FFF2-40B4-BE49-F238E27FC236}">
                      <a16:creationId xmlns:a16="http://schemas.microsoft.com/office/drawing/2014/main" id="{FB620D41-24C0-156B-16A8-854ACEB716EF}"/>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316">
                  <a:extLst>
                    <a:ext uri="{FF2B5EF4-FFF2-40B4-BE49-F238E27FC236}">
                      <a16:creationId xmlns:a16="http://schemas.microsoft.com/office/drawing/2014/main" id="{EA0A9482-D03D-5CEC-C2B6-5D0CD6F1FD50}"/>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Oval 317">
                  <a:extLst>
                    <a:ext uri="{FF2B5EF4-FFF2-40B4-BE49-F238E27FC236}">
                      <a16:creationId xmlns:a16="http://schemas.microsoft.com/office/drawing/2014/main" id="{CBF45B33-EE75-CF3D-393B-0E04C618D507}"/>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318">
                  <a:extLst>
                    <a:ext uri="{FF2B5EF4-FFF2-40B4-BE49-F238E27FC236}">
                      <a16:creationId xmlns:a16="http://schemas.microsoft.com/office/drawing/2014/main" id="{4249BD0B-308F-108C-8366-EC59D668245C}"/>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319">
                  <a:extLst>
                    <a:ext uri="{FF2B5EF4-FFF2-40B4-BE49-F238E27FC236}">
                      <a16:creationId xmlns:a16="http://schemas.microsoft.com/office/drawing/2014/main" id="{3226D205-5379-24DB-3DA8-7601DBA31F91}"/>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Line 320">
                  <a:extLst>
                    <a:ext uri="{FF2B5EF4-FFF2-40B4-BE49-F238E27FC236}">
                      <a16:creationId xmlns:a16="http://schemas.microsoft.com/office/drawing/2014/main" id="{A0550410-1104-358B-BE47-BDFAF26BDBD7}"/>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1" name="Group 20">
              <a:extLst>
                <a:ext uri="{FF2B5EF4-FFF2-40B4-BE49-F238E27FC236}">
                  <a16:creationId xmlns:a16="http://schemas.microsoft.com/office/drawing/2014/main" id="{2938A1FA-0194-C415-A8D8-B92DC50D9EDB}"/>
                </a:ext>
              </a:extLst>
            </p:cNvPr>
            <p:cNvGrpSpPr/>
            <p:nvPr/>
          </p:nvGrpSpPr>
          <p:grpSpPr>
            <a:xfrm>
              <a:off x="726781" y="4174000"/>
              <a:ext cx="651710" cy="651710"/>
              <a:chOff x="3438525" y="2143125"/>
              <a:chExt cx="1397000" cy="1397000"/>
            </a:xfrm>
          </p:grpSpPr>
          <p:sp>
            <p:nvSpPr>
              <p:cNvPr id="22" name="Freeform 25" descr="This image is an icon of three people interacting. ">
                <a:extLst>
                  <a:ext uri="{FF2B5EF4-FFF2-40B4-BE49-F238E27FC236}">
                    <a16:creationId xmlns:a16="http://schemas.microsoft.com/office/drawing/2014/main" id="{3664B6C0-DE38-26ED-CC3D-FD2799116F08}"/>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3" name="Group 22">
                <a:extLst>
                  <a:ext uri="{FF2B5EF4-FFF2-40B4-BE49-F238E27FC236}">
                    <a16:creationId xmlns:a16="http://schemas.microsoft.com/office/drawing/2014/main" id="{81D56457-0DD7-D5A8-EB9C-B08918E37BEC}"/>
                  </a:ext>
                </a:extLst>
              </p:cNvPr>
              <p:cNvGrpSpPr/>
              <p:nvPr/>
            </p:nvGrpSpPr>
            <p:grpSpPr>
              <a:xfrm>
                <a:off x="3810316" y="2465099"/>
                <a:ext cx="613094" cy="674403"/>
                <a:chOff x="3398838" y="2895601"/>
                <a:chExt cx="346075" cy="346075"/>
              </a:xfrm>
            </p:grpSpPr>
            <p:sp>
              <p:nvSpPr>
                <p:cNvPr id="24" name="Freeform 49">
                  <a:extLst>
                    <a:ext uri="{FF2B5EF4-FFF2-40B4-BE49-F238E27FC236}">
                      <a16:creationId xmlns:a16="http://schemas.microsoft.com/office/drawing/2014/main" id="{6B195194-75F2-51BE-5AED-FC1F24E0C049}"/>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0">
                  <a:extLst>
                    <a:ext uri="{FF2B5EF4-FFF2-40B4-BE49-F238E27FC236}">
                      <a16:creationId xmlns:a16="http://schemas.microsoft.com/office/drawing/2014/main" id="{E4E3DB35-B218-BA8A-3539-6D5ED77764E5}"/>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1">
                  <a:extLst>
                    <a:ext uri="{FF2B5EF4-FFF2-40B4-BE49-F238E27FC236}">
                      <a16:creationId xmlns:a16="http://schemas.microsoft.com/office/drawing/2014/main" id="{8A4E98D6-F88C-BDE1-0C18-78E9F3F6CF08}"/>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52">
                  <a:extLst>
                    <a:ext uri="{FF2B5EF4-FFF2-40B4-BE49-F238E27FC236}">
                      <a16:creationId xmlns:a16="http://schemas.microsoft.com/office/drawing/2014/main" id="{27314DBC-4C7F-8836-CB67-E7C5AE1C2030}"/>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53">
                  <a:extLst>
                    <a:ext uri="{FF2B5EF4-FFF2-40B4-BE49-F238E27FC236}">
                      <a16:creationId xmlns:a16="http://schemas.microsoft.com/office/drawing/2014/main" id="{F4994884-8229-2259-2023-200FC82DE2D3}"/>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54">
                  <a:extLst>
                    <a:ext uri="{FF2B5EF4-FFF2-40B4-BE49-F238E27FC236}">
                      <a16:creationId xmlns:a16="http://schemas.microsoft.com/office/drawing/2014/main" id="{D1B9EEC7-7559-4B9B-2BE4-77209878AB3D}"/>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 name="Oval 55">
                  <a:extLst>
                    <a:ext uri="{FF2B5EF4-FFF2-40B4-BE49-F238E27FC236}">
                      <a16:creationId xmlns:a16="http://schemas.microsoft.com/office/drawing/2014/main" id="{2E180597-89B9-D80D-EC8C-73DC8B295B33}"/>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56">
                  <a:extLst>
                    <a:ext uri="{FF2B5EF4-FFF2-40B4-BE49-F238E27FC236}">
                      <a16:creationId xmlns:a16="http://schemas.microsoft.com/office/drawing/2014/main" id="{18F0342D-BC29-FDC8-62B5-37659C62AEDC}"/>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57">
                  <a:extLst>
                    <a:ext uri="{FF2B5EF4-FFF2-40B4-BE49-F238E27FC236}">
                      <a16:creationId xmlns:a16="http://schemas.microsoft.com/office/drawing/2014/main" id="{2C5482F8-0C30-C789-9629-8BBC69665167}"/>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58">
                  <a:extLst>
                    <a:ext uri="{FF2B5EF4-FFF2-40B4-BE49-F238E27FC236}">
                      <a16:creationId xmlns:a16="http://schemas.microsoft.com/office/drawing/2014/main" id="{17808A5E-5AE2-D0B3-F22A-90C0EDFA95C7}"/>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Oval 59">
                  <a:extLst>
                    <a:ext uri="{FF2B5EF4-FFF2-40B4-BE49-F238E27FC236}">
                      <a16:creationId xmlns:a16="http://schemas.microsoft.com/office/drawing/2014/main" id="{7F39CF0F-6E34-9EE6-2B81-BFB4E0D3C437}"/>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60">
                  <a:extLst>
                    <a:ext uri="{FF2B5EF4-FFF2-40B4-BE49-F238E27FC236}">
                      <a16:creationId xmlns:a16="http://schemas.microsoft.com/office/drawing/2014/main" id="{52154DA0-8C43-9BBC-92BD-9B1C9AC55FD6}"/>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61">
                  <a:extLst>
                    <a:ext uri="{FF2B5EF4-FFF2-40B4-BE49-F238E27FC236}">
                      <a16:creationId xmlns:a16="http://schemas.microsoft.com/office/drawing/2014/main" id="{4D240991-3925-8CA3-B250-9F2F7FAB7E5D}"/>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Line 62">
                  <a:extLst>
                    <a:ext uri="{FF2B5EF4-FFF2-40B4-BE49-F238E27FC236}">
                      <a16:creationId xmlns:a16="http://schemas.microsoft.com/office/drawing/2014/main" id="{B4A51DCB-F7CE-F373-EEE1-795567A93C0F}"/>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8" name="Group 37">
              <a:extLst>
                <a:ext uri="{FF2B5EF4-FFF2-40B4-BE49-F238E27FC236}">
                  <a16:creationId xmlns:a16="http://schemas.microsoft.com/office/drawing/2014/main" id="{35C40A5F-4D7A-BDD7-FC78-5700A127A4F3}"/>
                </a:ext>
              </a:extLst>
            </p:cNvPr>
            <p:cNvGrpSpPr/>
            <p:nvPr/>
          </p:nvGrpSpPr>
          <p:grpSpPr>
            <a:xfrm>
              <a:off x="756034" y="5114515"/>
              <a:ext cx="593205" cy="593945"/>
              <a:chOff x="2690812" y="4162425"/>
              <a:chExt cx="1271588" cy="1273175"/>
            </a:xfrm>
          </p:grpSpPr>
          <p:sp>
            <p:nvSpPr>
              <p:cNvPr id="39" name="Oval 24" descr="This image is an icon of three people and a globe.">
                <a:extLst>
                  <a:ext uri="{FF2B5EF4-FFF2-40B4-BE49-F238E27FC236}">
                    <a16:creationId xmlns:a16="http://schemas.microsoft.com/office/drawing/2014/main" id="{3CCE0E66-8B22-96E7-E933-D4DC2FDC2266}"/>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E3F0428A-779C-32BE-B283-8BFFB97E05B0}"/>
                  </a:ext>
                </a:extLst>
              </p:cNvPr>
              <p:cNvGrpSpPr/>
              <p:nvPr/>
            </p:nvGrpSpPr>
            <p:grpSpPr>
              <a:xfrm>
                <a:off x="3011359" y="4426329"/>
                <a:ext cx="610282" cy="674403"/>
                <a:chOff x="4841875" y="2895601"/>
                <a:chExt cx="344488" cy="346075"/>
              </a:xfrm>
            </p:grpSpPr>
            <p:sp>
              <p:nvSpPr>
                <p:cNvPr id="41" name="Freeform 258">
                  <a:extLst>
                    <a:ext uri="{FF2B5EF4-FFF2-40B4-BE49-F238E27FC236}">
                      <a16:creationId xmlns:a16="http://schemas.microsoft.com/office/drawing/2014/main" id="{99E5B07F-0EBE-43D3-11CE-1A85EE75C7C0}"/>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259">
                  <a:extLst>
                    <a:ext uri="{FF2B5EF4-FFF2-40B4-BE49-F238E27FC236}">
                      <a16:creationId xmlns:a16="http://schemas.microsoft.com/office/drawing/2014/main" id="{0B2E62A4-5F00-3561-39C6-BBDC694BE7DB}"/>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0">
                  <a:extLst>
                    <a:ext uri="{FF2B5EF4-FFF2-40B4-BE49-F238E27FC236}">
                      <a16:creationId xmlns:a16="http://schemas.microsoft.com/office/drawing/2014/main" id="{AF7D0ECC-5216-0CE3-1106-B4CD2B5EECB5}"/>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261">
                  <a:extLst>
                    <a:ext uri="{FF2B5EF4-FFF2-40B4-BE49-F238E27FC236}">
                      <a16:creationId xmlns:a16="http://schemas.microsoft.com/office/drawing/2014/main" id="{5674C45C-0726-4FAA-8DA5-E48F5F92D68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262">
                  <a:extLst>
                    <a:ext uri="{FF2B5EF4-FFF2-40B4-BE49-F238E27FC236}">
                      <a16:creationId xmlns:a16="http://schemas.microsoft.com/office/drawing/2014/main" id="{A05FA352-A41C-F3D8-A625-7DE9C0E6D8B7}"/>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263">
                  <a:extLst>
                    <a:ext uri="{FF2B5EF4-FFF2-40B4-BE49-F238E27FC236}">
                      <a16:creationId xmlns:a16="http://schemas.microsoft.com/office/drawing/2014/main" id="{F5F01363-72B4-D1B9-D7B0-653E1D8FABCD}"/>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Oval 264">
                  <a:extLst>
                    <a:ext uri="{FF2B5EF4-FFF2-40B4-BE49-F238E27FC236}">
                      <a16:creationId xmlns:a16="http://schemas.microsoft.com/office/drawing/2014/main" id="{D5281009-8019-85EF-40A2-3A18C6788B7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Oval 265">
                  <a:extLst>
                    <a:ext uri="{FF2B5EF4-FFF2-40B4-BE49-F238E27FC236}">
                      <a16:creationId xmlns:a16="http://schemas.microsoft.com/office/drawing/2014/main" id="{F0447BF6-004C-D471-226F-2C1D267CBF7F}"/>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Oval 266">
                  <a:extLst>
                    <a:ext uri="{FF2B5EF4-FFF2-40B4-BE49-F238E27FC236}">
                      <a16:creationId xmlns:a16="http://schemas.microsoft.com/office/drawing/2014/main" id="{9B6C0C9D-12DB-0B22-22DA-FB8C23B2E3C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67">
                  <a:extLst>
                    <a:ext uri="{FF2B5EF4-FFF2-40B4-BE49-F238E27FC236}">
                      <a16:creationId xmlns:a16="http://schemas.microsoft.com/office/drawing/2014/main" id="{EB0A7222-2838-0CA7-21ED-6828EABCDA10}"/>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pic>
        <p:nvPicPr>
          <p:cNvPr id="163" name="Picture 162" descr="This image is of two sets of hands putting puzzle pieces together. ">
            <a:extLst>
              <a:ext uri="{FF2B5EF4-FFF2-40B4-BE49-F238E27FC236}">
                <a16:creationId xmlns:a16="http://schemas.microsoft.com/office/drawing/2014/main" id="{49FDF3A2-1653-00A6-9D15-8F3F853A656C}"/>
              </a:ext>
            </a:extLst>
          </p:cNvPr>
          <p:cNvPicPr>
            <a:picLocks noChangeAspect="1"/>
          </p:cNvPicPr>
          <p:nvPr/>
        </p:nvPicPr>
        <p:blipFill rotWithShape="1">
          <a:blip r:embed="rId3"/>
          <a:srcRect r="15224"/>
          <a:stretch/>
        </p:blipFill>
        <p:spPr>
          <a:xfrm>
            <a:off x="7548019" y="0"/>
            <a:ext cx="4643982" cy="6858000"/>
          </a:xfrm>
          <a:prstGeom prst="rect">
            <a:avLst/>
          </a:prstGeom>
        </p:spPr>
      </p:pic>
      <p:sp>
        <p:nvSpPr>
          <p:cNvPr id="51" name="TextBox 50">
            <a:extLst>
              <a:ext uri="{FF2B5EF4-FFF2-40B4-BE49-F238E27FC236}">
                <a16:creationId xmlns:a16="http://schemas.microsoft.com/office/drawing/2014/main" id="{05CC96EC-BA4B-C0B1-84AE-7F6A1C9B9860}"/>
              </a:ext>
            </a:extLst>
          </p:cNvPr>
          <p:cNvSpPr txBox="1"/>
          <p:nvPr/>
        </p:nvSpPr>
        <p:spPr>
          <a:xfrm>
            <a:off x="1626058" y="2499548"/>
            <a:ext cx="4469941" cy="400110"/>
          </a:xfrm>
          <a:prstGeom prst="rect">
            <a:avLst/>
          </a:prstGeom>
          <a:noFill/>
        </p:spPr>
        <p:txBody>
          <a:bodyPr wrap="square" rtlCol="0">
            <a:spAutoFit/>
          </a:bodyPr>
          <a:lstStyle/>
          <a:p>
            <a:r>
              <a:rPr lang="en-US" sz="2000" b="1" dirty="0">
                <a:solidFill>
                  <a:srgbClr val="002060"/>
                </a:solidFill>
                <a:latin typeface="Segoe UI" panose="020B0502040204020203" pitchFamily="34" charset="0"/>
                <a:cs typeface="Segoe UI" panose="020B0502040204020203" pitchFamily="34" charset="0"/>
              </a:rPr>
              <a:t>System Design (ER Diagram Design)</a:t>
            </a:r>
          </a:p>
        </p:txBody>
      </p:sp>
      <p:sp>
        <p:nvSpPr>
          <p:cNvPr id="54" name="TextBox 53">
            <a:extLst>
              <a:ext uri="{FF2B5EF4-FFF2-40B4-BE49-F238E27FC236}">
                <a16:creationId xmlns:a16="http://schemas.microsoft.com/office/drawing/2014/main" id="{F1F910F7-8C19-523B-767C-100177320AA0}"/>
              </a:ext>
            </a:extLst>
          </p:cNvPr>
          <p:cNvSpPr txBox="1"/>
          <p:nvPr/>
        </p:nvSpPr>
        <p:spPr>
          <a:xfrm>
            <a:off x="1623046" y="3413987"/>
            <a:ext cx="4469941" cy="400110"/>
          </a:xfrm>
          <a:prstGeom prst="rect">
            <a:avLst/>
          </a:prstGeom>
          <a:noFill/>
        </p:spPr>
        <p:txBody>
          <a:bodyPr wrap="square" rtlCol="0">
            <a:spAutoFit/>
          </a:bodyPr>
          <a:lstStyle/>
          <a:p>
            <a:r>
              <a:rPr lang="en-US" sz="2000" b="1" dirty="0">
                <a:solidFill>
                  <a:srgbClr val="002060"/>
                </a:solidFill>
                <a:latin typeface="Segoe UI" panose="020B0502040204020203" pitchFamily="34" charset="0"/>
                <a:cs typeface="Segoe UI" panose="020B0502040204020203" pitchFamily="34" charset="0"/>
              </a:rPr>
              <a:t>ER Diagram to Relational Model</a:t>
            </a:r>
          </a:p>
        </p:txBody>
      </p:sp>
      <p:sp>
        <p:nvSpPr>
          <p:cNvPr id="55" name="TextBox 54">
            <a:extLst>
              <a:ext uri="{FF2B5EF4-FFF2-40B4-BE49-F238E27FC236}">
                <a16:creationId xmlns:a16="http://schemas.microsoft.com/office/drawing/2014/main" id="{93544A5E-FA6E-B52E-17E3-FA0D1FCCB2D8}"/>
              </a:ext>
            </a:extLst>
          </p:cNvPr>
          <p:cNvSpPr txBox="1"/>
          <p:nvPr/>
        </p:nvSpPr>
        <p:spPr>
          <a:xfrm>
            <a:off x="1623046" y="4325619"/>
            <a:ext cx="4469941" cy="400110"/>
          </a:xfrm>
          <a:prstGeom prst="rect">
            <a:avLst/>
          </a:prstGeom>
          <a:noFill/>
        </p:spPr>
        <p:txBody>
          <a:bodyPr wrap="square" rtlCol="0">
            <a:spAutoFit/>
          </a:bodyPr>
          <a:lstStyle/>
          <a:p>
            <a:r>
              <a:rPr lang="en-US" sz="2000" b="1" dirty="0">
                <a:solidFill>
                  <a:srgbClr val="002060"/>
                </a:solidFill>
                <a:latin typeface="Segoe UI" panose="020B0502040204020203" pitchFamily="34" charset="0"/>
                <a:cs typeface="Segoe UI" panose="020B0502040204020203" pitchFamily="34" charset="0"/>
              </a:rPr>
              <a:t>Database Code Implementation</a:t>
            </a:r>
          </a:p>
        </p:txBody>
      </p:sp>
      <p:sp>
        <p:nvSpPr>
          <p:cNvPr id="57" name="Oval 26" descr="This image is an icon of one person interacting with three people.">
            <a:extLst>
              <a:ext uri="{FF2B5EF4-FFF2-40B4-BE49-F238E27FC236}">
                <a16:creationId xmlns:a16="http://schemas.microsoft.com/office/drawing/2014/main" id="{0BA38D4D-8606-ED27-7381-8EDDAE0FAD84}"/>
              </a:ext>
            </a:extLst>
          </p:cNvPr>
          <p:cNvSpPr>
            <a:spLocks noChangeArrowheads="1"/>
          </p:cNvSpPr>
          <p:nvPr/>
        </p:nvSpPr>
        <p:spPr bwMode="auto">
          <a:xfrm>
            <a:off x="748237" y="5106625"/>
            <a:ext cx="654334" cy="59320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60" name="Graphic 59" descr="Cloud Computing with solid fill">
            <a:extLst>
              <a:ext uri="{FF2B5EF4-FFF2-40B4-BE49-F238E27FC236}">
                <a16:creationId xmlns:a16="http://schemas.microsoft.com/office/drawing/2014/main" id="{2CCB0E63-FA1E-528A-9238-D3096A1ADCB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6653" y="5222366"/>
            <a:ext cx="375068" cy="375068"/>
          </a:xfrm>
          <a:prstGeom prst="rect">
            <a:avLst/>
          </a:prstGeom>
        </p:spPr>
      </p:pic>
      <p:sp>
        <p:nvSpPr>
          <p:cNvPr id="61" name="TextBox 60">
            <a:extLst>
              <a:ext uri="{FF2B5EF4-FFF2-40B4-BE49-F238E27FC236}">
                <a16:creationId xmlns:a16="http://schemas.microsoft.com/office/drawing/2014/main" id="{AC224655-AE8E-073E-34B2-76E958911C48}"/>
              </a:ext>
            </a:extLst>
          </p:cNvPr>
          <p:cNvSpPr txBox="1"/>
          <p:nvPr/>
        </p:nvSpPr>
        <p:spPr>
          <a:xfrm>
            <a:off x="1623045" y="5043215"/>
            <a:ext cx="4469941" cy="707886"/>
          </a:xfrm>
          <a:prstGeom prst="rect">
            <a:avLst/>
          </a:prstGeom>
          <a:noFill/>
        </p:spPr>
        <p:txBody>
          <a:bodyPr wrap="square" rtlCol="0">
            <a:spAutoFit/>
          </a:bodyPr>
          <a:lstStyle/>
          <a:p>
            <a:r>
              <a:rPr lang="en-US" sz="2000" b="1" dirty="0">
                <a:solidFill>
                  <a:srgbClr val="002060"/>
                </a:solidFill>
                <a:latin typeface="Segoe UI" panose="020B0502040204020203" pitchFamily="34" charset="0"/>
                <a:cs typeface="Segoe UI" panose="020B0502040204020203" pitchFamily="34" charset="0"/>
              </a:rPr>
              <a:t>Connect Database with the Application</a:t>
            </a:r>
          </a:p>
        </p:txBody>
      </p:sp>
    </p:spTree>
    <p:extLst>
      <p:ext uri="{BB962C8B-B14F-4D97-AF65-F5344CB8AC3E}">
        <p14:creationId xmlns:p14="http://schemas.microsoft.com/office/powerpoint/2010/main" val="3212687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8336C4B5-E15C-4086-8FF8-C33A073734A2}"/>
              </a:ext>
            </a:extLst>
          </p:cNvPr>
          <p:cNvSpPr>
            <a:spLocks noGrp="1"/>
          </p:cNvSpPr>
          <p:nvPr>
            <p:ph type="title"/>
          </p:nvPr>
        </p:nvSpPr>
        <p:spPr/>
        <p:txBody>
          <a:bodyPr/>
          <a:lstStyle/>
          <a:p>
            <a:r>
              <a:rPr lang="en-US" dirty="0"/>
              <a:t>Human resources slide 7</a:t>
            </a:r>
          </a:p>
        </p:txBody>
      </p:sp>
      <p:sp>
        <p:nvSpPr>
          <p:cNvPr id="57" name="TextBox 56">
            <a:extLst>
              <a:ext uri="{FF2B5EF4-FFF2-40B4-BE49-F238E27FC236}">
                <a16:creationId xmlns:a16="http://schemas.microsoft.com/office/drawing/2014/main" id="{25264A13-2CF6-4653-9A8E-AE29B6F25F8E}"/>
              </a:ext>
            </a:extLst>
          </p:cNvPr>
          <p:cNvSpPr txBox="1"/>
          <p:nvPr/>
        </p:nvSpPr>
        <p:spPr>
          <a:xfrm>
            <a:off x="723900" y="457291"/>
            <a:ext cx="3803018" cy="621701"/>
          </a:xfrm>
          <a:prstGeom prst="rect">
            <a:avLst/>
          </a:prstGeom>
          <a:noFill/>
        </p:spPr>
        <p:txBody>
          <a:bodyPr wrap="square" lIns="0" tIns="0" rIns="0" bIns="0" rtlCol="0">
            <a:noAutofit/>
          </a:bodyPr>
          <a:lstStyle/>
          <a:p>
            <a:pPr>
              <a:lnSpc>
                <a:spcPts val="4000"/>
              </a:lnSpc>
            </a:pPr>
            <a:r>
              <a:rPr lang="en-US" sz="3600" b="1" dirty="0">
                <a:solidFill>
                  <a:srgbClr val="002060"/>
                </a:solidFill>
                <a:latin typeface="Segoe UI" panose="020B0502040204020203" pitchFamily="34" charset="0"/>
                <a:cs typeface="Segoe UI" panose="020B0502040204020203" pitchFamily="34" charset="0"/>
              </a:rPr>
              <a:t>SYSTEM DESIGN</a:t>
            </a:r>
          </a:p>
        </p:txBody>
      </p:sp>
      <p:sp>
        <p:nvSpPr>
          <p:cNvPr id="6" name="TextBox 5">
            <a:extLst>
              <a:ext uri="{FF2B5EF4-FFF2-40B4-BE49-F238E27FC236}">
                <a16:creationId xmlns:a16="http://schemas.microsoft.com/office/drawing/2014/main" id="{71585399-B916-6D05-E49D-858128FBC9EC}"/>
              </a:ext>
            </a:extLst>
          </p:cNvPr>
          <p:cNvSpPr txBox="1"/>
          <p:nvPr/>
        </p:nvSpPr>
        <p:spPr>
          <a:xfrm>
            <a:off x="723900" y="1078992"/>
            <a:ext cx="9462516"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i="0" dirty="0">
                <a:latin typeface="Segoe UI" panose="020B0502040204020203" pitchFamily="34" charset="0"/>
              </a:rPr>
              <a:t>We Designed ER Diagram based on our requirements in this step. The ER diagram is shown below:</a:t>
            </a:r>
          </a:p>
        </p:txBody>
      </p:sp>
      <p:pic>
        <p:nvPicPr>
          <p:cNvPr id="9" name="Picture 8">
            <a:extLst>
              <a:ext uri="{FF2B5EF4-FFF2-40B4-BE49-F238E27FC236}">
                <a16:creationId xmlns:a16="http://schemas.microsoft.com/office/drawing/2014/main" id="{836DA9F4-6C28-C43F-54BF-BCA5BC8BDBC8}"/>
              </a:ext>
            </a:extLst>
          </p:cNvPr>
          <p:cNvPicPr>
            <a:picLocks noChangeAspect="1"/>
          </p:cNvPicPr>
          <p:nvPr/>
        </p:nvPicPr>
        <p:blipFill>
          <a:blip r:embed="rId3"/>
          <a:stretch>
            <a:fillRect/>
          </a:stretch>
        </p:blipFill>
        <p:spPr>
          <a:xfrm>
            <a:off x="548641" y="1554481"/>
            <a:ext cx="10890504" cy="5005808"/>
          </a:xfrm>
          <a:prstGeom prst="rect">
            <a:avLst/>
          </a:prstGeom>
        </p:spPr>
      </p:pic>
    </p:spTree>
    <p:extLst>
      <p:ext uri="{BB962C8B-B14F-4D97-AF65-F5344CB8AC3E}">
        <p14:creationId xmlns:p14="http://schemas.microsoft.com/office/powerpoint/2010/main" val="2163769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B8178-97F8-3F46-1A47-C45201E11502}"/>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255CDA49-142F-B172-D094-45AC5F914669}"/>
              </a:ext>
            </a:extLst>
          </p:cNvPr>
          <p:cNvSpPr>
            <a:spLocks noGrp="1"/>
          </p:cNvSpPr>
          <p:nvPr>
            <p:ph type="title"/>
          </p:nvPr>
        </p:nvSpPr>
        <p:spPr/>
        <p:txBody>
          <a:bodyPr/>
          <a:lstStyle/>
          <a:p>
            <a:r>
              <a:rPr lang="en-US" dirty="0"/>
              <a:t>Human resources slide 5</a:t>
            </a:r>
          </a:p>
        </p:txBody>
      </p:sp>
      <p:grpSp>
        <p:nvGrpSpPr>
          <p:cNvPr id="106" name="Group 105">
            <a:extLst>
              <a:ext uri="{FF2B5EF4-FFF2-40B4-BE49-F238E27FC236}">
                <a16:creationId xmlns:a16="http://schemas.microsoft.com/office/drawing/2014/main" id="{B15C3916-7266-BF44-10C2-4725B8604F7E}"/>
              </a:ext>
              <a:ext uri="{C183D7F6-B498-43B3-948B-1728B52AA6E4}">
                <adec:decorative xmlns:adec="http://schemas.microsoft.com/office/drawing/2017/decorative" val="1"/>
              </a:ext>
            </a:extLst>
          </p:cNvPr>
          <p:cNvGrpSpPr/>
          <p:nvPr/>
        </p:nvGrpSpPr>
        <p:grpSpPr>
          <a:xfrm>
            <a:off x="713281" y="935199"/>
            <a:ext cx="5372100" cy="4921047"/>
            <a:chOff x="723900" y="968477"/>
            <a:chExt cx="5372100" cy="4921047"/>
          </a:xfrm>
        </p:grpSpPr>
        <p:sp>
          <p:nvSpPr>
            <p:cNvPr id="16" name="Freeform 15">
              <a:extLst>
                <a:ext uri="{FF2B5EF4-FFF2-40B4-BE49-F238E27FC236}">
                  <a16:creationId xmlns:a16="http://schemas.microsoft.com/office/drawing/2014/main" id="{815ADCBB-EFB9-EEE7-AAAE-52EECB60B4CF}"/>
                </a:ext>
              </a:extLst>
            </p:cNvPr>
            <p:cNvSpPr>
              <a:spLocks/>
            </p:cNvSpPr>
            <p:nvPr/>
          </p:nvSpPr>
          <p:spPr bwMode="auto">
            <a:xfrm>
              <a:off x="723900" y="2968796"/>
              <a:ext cx="2319325" cy="2920728"/>
            </a:xfrm>
            <a:custGeom>
              <a:avLst/>
              <a:gdLst>
                <a:gd name="T0" fmla="*/ 378 w 709"/>
                <a:gd name="T1" fmla="*/ 376 h 893"/>
                <a:gd name="T2" fmla="*/ 198 w 709"/>
                <a:gd name="T3" fmla="*/ 0 h 893"/>
                <a:gd name="T4" fmla="*/ 0 w 709"/>
                <a:gd name="T5" fmla="*/ 397 h 893"/>
                <a:gd name="T6" fmla="*/ 497 w 709"/>
                <a:gd name="T7" fmla="*/ 893 h 893"/>
                <a:gd name="T8" fmla="*/ 709 w 709"/>
                <a:gd name="T9" fmla="*/ 845 h 893"/>
                <a:gd name="T10" fmla="*/ 526 w 709"/>
                <a:gd name="T11" fmla="*/ 485 h 893"/>
                <a:gd name="T12" fmla="*/ 378 w 709"/>
                <a:gd name="T13" fmla="*/ 376 h 893"/>
              </a:gdLst>
              <a:ahLst/>
              <a:cxnLst>
                <a:cxn ang="0">
                  <a:pos x="T0" y="T1"/>
                </a:cxn>
                <a:cxn ang="0">
                  <a:pos x="T2" y="T3"/>
                </a:cxn>
                <a:cxn ang="0">
                  <a:pos x="T4" y="T5"/>
                </a:cxn>
                <a:cxn ang="0">
                  <a:pos x="T6" y="T7"/>
                </a:cxn>
                <a:cxn ang="0">
                  <a:pos x="T8" y="T9"/>
                </a:cxn>
                <a:cxn ang="0">
                  <a:pos x="T10" y="T11"/>
                </a:cxn>
                <a:cxn ang="0">
                  <a:pos x="T12" y="T13"/>
                </a:cxn>
              </a:cxnLst>
              <a:rect l="0" t="0" r="r" b="b"/>
              <a:pathLst>
                <a:path w="709" h="893">
                  <a:moveTo>
                    <a:pt x="378" y="376"/>
                  </a:moveTo>
                  <a:cubicBezTo>
                    <a:pt x="276" y="273"/>
                    <a:pt x="213" y="142"/>
                    <a:pt x="198" y="0"/>
                  </a:cubicBezTo>
                  <a:cubicBezTo>
                    <a:pt x="78" y="90"/>
                    <a:pt x="0" y="234"/>
                    <a:pt x="0" y="397"/>
                  </a:cubicBezTo>
                  <a:cubicBezTo>
                    <a:pt x="0" y="671"/>
                    <a:pt x="222" y="893"/>
                    <a:pt x="497" y="893"/>
                  </a:cubicBezTo>
                  <a:cubicBezTo>
                    <a:pt x="573" y="893"/>
                    <a:pt x="644" y="876"/>
                    <a:pt x="709" y="845"/>
                  </a:cubicBezTo>
                  <a:cubicBezTo>
                    <a:pt x="609" y="748"/>
                    <a:pt x="545" y="622"/>
                    <a:pt x="526" y="485"/>
                  </a:cubicBezTo>
                  <a:cubicBezTo>
                    <a:pt x="472" y="456"/>
                    <a:pt x="422" y="420"/>
                    <a:pt x="378" y="376"/>
                  </a:cubicBezTo>
                  <a:close/>
                </a:path>
              </a:pathLst>
            </a:custGeom>
            <a:gradFill>
              <a:gsLst>
                <a:gs pos="100000">
                  <a:srgbClr val="7CEFD8"/>
                </a:gs>
                <a:gs pos="92000">
                  <a:srgbClr val="6672E4"/>
                </a:gs>
                <a:gs pos="28000">
                  <a:srgbClr val="882BE5"/>
                </a:gs>
              </a:gsLst>
              <a:lin ang="90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6">
              <a:extLst>
                <a:ext uri="{FF2B5EF4-FFF2-40B4-BE49-F238E27FC236}">
                  <a16:creationId xmlns:a16="http://schemas.microsoft.com/office/drawing/2014/main" id="{1AF3C1A2-260B-6D99-7099-157BF5F6CADD}"/>
                </a:ext>
              </a:extLst>
            </p:cNvPr>
            <p:cNvSpPr>
              <a:spLocks/>
            </p:cNvSpPr>
            <p:nvPr/>
          </p:nvSpPr>
          <p:spPr bwMode="auto">
            <a:xfrm>
              <a:off x="1856107" y="968477"/>
              <a:ext cx="3107685" cy="1546653"/>
            </a:xfrm>
            <a:custGeom>
              <a:avLst/>
              <a:gdLst>
                <a:gd name="T0" fmla="*/ 475 w 950"/>
                <a:gd name="T1" fmla="*/ 473 h 473"/>
                <a:gd name="T2" fmla="*/ 800 w 950"/>
                <a:gd name="T3" fmla="*/ 382 h 473"/>
                <a:gd name="T4" fmla="*/ 950 w 950"/>
                <a:gd name="T5" fmla="*/ 401 h 473"/>
                <a:gd name="T6" fmla="*/ 826 w 950"/>
                <a:gd name="T7" fmla="*/ 194 h 473"/>
                <a:gd name="T8" fmla="*/ 124 w 950"/>
                <a:gd name="T9" fmla="*/ 194 h 473"/>
                <a:gd name="T10" fmla="*/ 0 w 950"/>
                <a:gd name="T11" fmla="*/ 401 h 473"/>
                <a:gd name="T12" fmla="*/ 151 w 950"/>
                <a:gd name="T13" fmla="*/ 382 h 473"/>
                <a:gd name="T14" fmla="*/ 475 w 950"/>
                <a:gd name="T15" fmla="*/ 473 h 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473">
                  <a:moveTo>
                    <a:pt x="475" y="473"/>
                  </a:moveTo>
                  <a:cubicBezTo>
                    <a:pt x="572" y="414"/>
                    <a:pt x="685" y="382"/>
                    <a:pt x="800" y="382"/>
                  </a:cubicBezTo>
                  <a:cubicBezTo>
                    <a:pt x="851" y="382"/>
                    <a:pt x="901" y="389"/>
                    <a:pt x="950" y="401"/>
                  </a:cubicBezTo>
                  <a:cubicBezTo>
                    <a:pt x="927" y="325"/>
                    <a:pt x="886" y="253"/>
                    <a:pt x="826" y="194"/>
                  </a:cubicBezTo>
                  <a:cubicBezTo>
                    <a:pt x="632" y="0"/>
                    <a:pt x="318" y="0"/>
                    <a:pt x="124" y="194"/>
                  </a:cubicBezTo>
                  <a:cubicBezTo>
                    <a:pt x="64" y="253"/>
                    <a:pt x="23" y="325"/>
                    <a:pt x="0" y="401"/>
                  </a:cubicBezTo>
                  <a:cubicBezTo>
                    <a:pt x="49" y="389"/>
                    <a:pt x="99" y="382"/>
                    <a:pt x="151" y="382"/>
                  </a:cubicBezTo>
                  <a:cubicBezTo>
                    <a:pt x="266" y="382"/>
                    <a:pt x="378" y="414"/>
                    <a:pt x="475" y="473"/>
                  </a:cubicBezTo>
                  <a:close/>
                </a:path>
              </a:pathLst>
            </a:custGeom>
            <a:gradFill>
              <a:gsLst>
                <a:gs pos="3000">
                  <a:srgbClr val="7CEFD8"/>
                </a:gs>
                <a:gs pos="13000">
                  <a:srgbClr val="6672E4"/>
                </a:gs>
                <a:gs pos="99000">
                  <a:srgbClr val="882BE5"/>
                </a:gs>
              </a:gsLst>
              <a:lin ang="60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7">
              <a:extLst>
                <a:ext uri="{FF2B5EF4-FFF2-40B4-BE49-F238E27FC236}">
                  <a16:creationId xmlns:a16="http://schemas.microsoft.com/office/drawing/2014/main" id="{7FDF78F9-15E6-8C04-6633-2018893849D7}"/>
                </a:ext>
              </a:extLst>
            </p:cNvPr>
            <p:cNvSpPr>
              <a:spLocks/>
            </p:cNvSpPr>
            <p:nvPr/>
          </p:nvSpPr>
          <p:spPr bwMode="auto">
            <a:xfrm>
              <a:off x="3776675" y="2968796"/>
              <a:ext cx="2319325" cy="2920728"/>
            </a:xfrm>
            <a:custGeom>
              <a:avLst/>
              <a:gdLst>
                <a:gd name="T0" fmla="*/ 511 w 709"/>
                <a:gd name="T1" fmla="*/ 0 h 893"/>
                <a:gd name="T2" fmla="*/ 331 w 709"/>
                <a:gd name="T3" fmla="*/ 376 h 893"/>
                <a:gd name="T4" fmla="*/ 183 w 709"/>
                <a:gd name="T5" fmla="*/ 485 h 893"/>
                <a:gd name="T6" fmla="*/ 0 w 709"/>
                <a:gd name="T7" fmla="*/ 845 h 893"/>
                <a:gd name="T8" fmla="*/ 213 w 709"/>
                <a:gd name="T9" fmla="*/ 893 h 893"/>
                <a:gd name="T10" fmla="*/ 709 w 709"/>
                <a:gd name="T11" fmla="*/ 397 h 893"/>
                <a:gd name="T12" fmla="*/ 511 w 709"/>
                <a:gd name="T13" fmla="*/ 0 h 893"/>
              </a:gdLst>
              <a:ahLst/>
              <a:cxnLst>
                <a:cxn ang="0">
                  <a:pos x="T0" y="T1"/>
                </a:cxn>
                <a:cxn ang="0">
                  <a:pos x="T2" y="T3"/>
                </a:cxn>
                <a:cxn ang="0">
                  <a:pos x="T4" y="T5"/>
                </a:cxn>
                <a:cxn ang="0">
                  <a:pos x="T6" y="T7"/>
                </a:cxn>
                <a:cxn ang="0">
                  <a:pos x="T8" y="T9"/>
                </a:cxn>
                <a:cxn ang="0">
                  <a:pos x="T10" y="T11"/>
                </a:cxn>
                <a:cxn ang="0">
                  <a:pos x="T12" y="T13"/>
                </a:cxn>
              </a:cxnLst>
              <a:rect l="0" t="0" r="r" b="b"/>
              <a:pathLst>
                <a:path w="709" h="893">
                  <a:moveTo>
                    <a:pt x="511" y="0"/>
                  </a:moveTo>
                  <a:cubicBezTo>
                    <a:pt x="496" y="142"/>
                    <a:pt x="433" y="273"/>
                    <a:pt x="331" y="376"/>
                  </a:cubicBezTo>
                  <a:cubicBezTo>
                    <a:pt x="287" y="420"/>
                    <a:pt x="237" y="456"/>
                    <a:pt x="183" y="485"/>
                  </a:cubicBezTo>
                  <a:cubicBezTo>
                    <a:pt x="164" y="622"/>
                    <a:pt x="100" y="748"/>
                    <a:pt x="0" y="845"/>
                  </a:cubicBezTo>
                  <a:cubicBezTo>
                    <a:pt x="65" y="876"/>
                    <a:pt x="137" y="893"/>
                    <a:pt x="213" y="893"/>
                  </a:cubicBezTo>
                  <a:cubicBezTo>
                    <a:pt x="487" y="893"/>
                    <a:pt x="709" y="671"/>
                    <a:pt x="709" y="397"/>
                  </a:cubicBezTo>
                  <a:cubicBezTo>
                    <a:pt x="709" y="234"/>
                    <a:pt x="631" y="90"/>
                    <a:pt x="511" y="0"/>
                  </a:cubicBezTo>
                  <a:close/>
                </a:path>
              </a:pathLst>
            </a:custGeom>
            <a:gradFill>
              <a:gsLst>
                <a:gs pos="100000">
                  <a:srgbClr val="7CEFD8"/>
                </a:gs>
                <a:gs pos="92000">
                  <a:srgbClr val="6672E4"/>
                </a:gs>
                <a:gs pos="28000">
                  <a:srgbClr val="882BE5"/>
                </a:gs>
              </a:gsLst>
              <a:lin ang="1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8" descr="This image is an icon of three people interacting. ">
              <a:extLst>
                <a:ext uri="{FF2B5EF4-FFF2-40B4-BE49-F238E27FC236}">
                  <a16:creationId xmlns:a16="http://schemas.microsoft.com/office/drawing/2014/main" id="{D993B5CB-C666-0069-7677-FE6F9023AADF}"/>
                </a:ext>
              </a:extLst>
            </p:cNvPr>
            <p:cNvSpPr>
              <a:spLocks/>
            </p:cNvSpPr>
            <p:nvPr/>
          </p:nvSpPr>
          <p:spPr bwMode="auto">
            <a:xfrm>
              <a:off x="2919022" y="4735092"/>
              <a:ext cx="984471" cy="758291"/>
            </a:xfrm>
            <a:custGeom>
              <a:avLst/>
              <a:gdLst>
                <a:gd name="T0" fmla="*/ 0 w 301"/>
                <a:gd name="T1" fmla="*/ 0 h 232"/>
                <a:gd name="T2" fmla="*/ 150 w 301"/>
                <a:gd name="T3" fmla="*/ 232 h 232"/>
                <a:gd name="T4" fmla="*/ 301 w 301"/>
                <a:gd name="T5" fmla="*/ 0 h 232"/>
                <a:gd name="T6" fmla="*/ 150 w 301"/>
                <a:gd name="T7" fmla="*/ 19 h 232"/>
                <a:gd name="T8" fmla="*/ 0 w 301"/>
                <a:gd name="T9" fmla="*/ 0 h 232"/>
              </a:gdLst>
              <a:ahLst/>
              <a:cxnLst>
                <a:cxn ang="0">
                  <a:pos x="T0" y="T1"/>
                </a:cxn>
                <a:cxn ang="0">
                  <a:pos x="T2" y="T3"/>
                </a:cxn>
                <a:cxn ang="0">
                  <a:pos x="T4" y="T5"/>
                </a:cxn>
                <a:cxn ang="0">
                  <a:pos x="T6" y="T7"/>
                </a:cxn>
                <a:cxn ang="0">
                  <a:pos x="T8" y="T9"/>
                </a:cxn>
              </a:cxnLst>
              <a:rect l="0" t="0" r="r" b="b"/>
              <a:pathLst>
                <a:path w="301" h="232">
                  <a:moveTo>
                    <a:pt x="0" y="0"/>
                  </a:moveTo>
                  <a:cubicBezTo>
                    <a:pt x="27" y="92"/>
                    <a:pt x="80" y="172"/>
                    <a:pt x="150" y="232"/>
                  </a:cubicBezTo>
                  <a:cubicBezTo>
                    <a:pt x="220" y="172"/>
                    <a:pt x="273" y="92"/>
                    <a:pt x="301" y="0"/>
                  </a:cubicBezTo>
                  <a:cubicBezTo>
                    <a:pt x="252" y="13"/>
                    <a:pt x="201" y="19"/>
                    <a:pt x="150" y="19"/>
                  </a:cubicBezTo>
                  <a:cubicBezTo>
                    <a:pt x="99" y="19"/>
                    <a:pt x="49" y="13"/>
                    <a:pt x="0" y="0"/>
                  </a:cubicBezTo>
                  <a:close/>
                </a:path>
              </a:pathLst>
            </a:custGeom>
            <a:gradFill>
              <a:gsLst>
                <a:gs pos="100000">
                  <a:srgbClr val="7CEFD8"/>
                </a:gs>
                <a:gs pos="42000">
                  <a:srgbClr val="6672E4"/>
                </a:gs>
                <a:gs pos="0">
                  <a:srgbClr val="882BE5"/>
                </a:gs>
              </a:gsLst>
              <a:lin ang="5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9" descr="This image is an icon of three people and a symbol that represents connection to the internet.">
              <a:extLst>
                <a:ext uri="{FF2B5EF4-FFF2-40B4-BE49-F238E27FC236}">
                  <a16:creationId xmlns:a16="http://schemas.microsoft.com/office/drawing/2014/main" id="{F9B3808A-CC0B-9BBE-9CFC-AFAF5F29D174}"/>
                </a:ext>
              </a:extLst>
            </p:cNvPr>
            <p:cNvSpPr>
              <a:spLocks/>
            </p:cNvSpPr>
            <p:nvPr/>
          </p:nvSpPr>
          <p:spPr bwMode="auto">
            <a:xfrm>
              <a:off x="3776675" y="2641947"/>
              <a:ext cx="1260332" cy="1406761"/>
            </a:xfrm>
            <a:custGeom>
              <a:avLst/>
              <a:gdLst>
                <a:gd name="T0" fmla="*/ 239 w 385"/>
                <a:gd name="T1" fmla="*/ 384 h 430"/>
                <a:gd name="T2" fmla="*/ 385 w 385"/>
                <a:gd name="T3" fmla="*/ 31 h 430"/>
                <a:gd name="T4" fmla="*/ 213 w 385"/>
                <a:gd name="T5" fmla="*/ 0 h 430"/>
                <a:gd name="T6" fmla="*/ 0 w 385"/>
                <a:gd name="T7" fmla="*/ 48 h 430"/>
                <a:gd name="T8" fmla="*/ 186 w 385"/>
                <a:gd name="T9" fmla="*/ 430 h 430"/>
                <a:gd name="T10" fmla="*/ 239 w 385"/>
                <a:gd name="T11" fmla="*/ 384 h 430"/>
              </a:gdLst>
              <a:ahLst/>
              <a:cxnLst>
                <a:cxn ang="0">
                  <a:pos x="T0" y="T1"/>
                </a:cxn>
                <a:cxn ang="0">
                  <a:pos x="T2" y="T3"/>
                </a:cxn>
                <a:cxn ang="0">
                  <a:pos x="T4" y="T5"/>
                </a:cxn>
                <a:cxn ang="0">
                  <a:pos x="T6" y="T7"/>
                </a:cxn>
                <a:cxn ang="0">
                  <a:pos x="T8" y="T9"/>
                </a:cxn>
                <a:cxn ang="0">
                  <a:pos x="T10" y="T11"/>
                </a:cxn>
              </a:cxnLst>
              <a:rect l="0" t="0" r="r" b="b"/>
              <a:pathLst>
                <a:path w="385" h="430">
                  <a:moveTo>
                    <a:pt x="239" y="384"/>
                  </a:moveTo>
                  <a:cubicBezTo>
                    <a:pt x="337" y="286"/>
                    <a:pt x="385" y="159"/>
                    <a:pt x="385" y="31"/>
                  </a:cubicBezTo>
                  <a:cubicBezTo>
                    <a:pt x="331" y="11"/>
                    <a:pt x="273" y="0"/>
                    <a:pt x="213" y="0"/>
                  </a:cubicBezTo>
                  <a:cubicBezTo>
                    <a:pt x="137" y="0"/>
                    <a:pt x="65" y="17"/>
                    <a:pt x="0" y="48"/>
                  </a:cubicBezTo>
                  <a:cubicBezTo>
                    <a:pt x="105" y="150"/>
                    <a:pt x="171" y="285"/>
                    <a:pt x="186" y="430"/>
                  </a:cubicBezTo>
                  <a:cubicBezTo>
                    <a:pt x="205" y="416"/>
                    <a:pt x="222" y="400"/>
                    <a:pt x="239" y="384"/>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20" descr="This image is an icon of three people and a globe.">
              <a:extLst>
                <a:ext uri="{FF2B5EF4-FFF2-40B4-BE49-F238E27FC236}">
                  <a16:creationId xmlns:a16="http://schemas.microsoft.com/office/drawing/2014/main" id="{6C8595F0-D763-78B7-6BA8-E146CEF9AF55}"/>
                </a:ext>
              </a:extLst>
            </p:cNvPr>
            <p:cNvSpPr>
              <a:spLocks/>
            </p:cNvSpPr>
            <p:nvPr/>
          </p:nvSpPr>
          <p:spPr bwMode="auto">
            <a:xfrm>
              <a:off x="1784200" y="2641947"/>
              <a:ext cx="1259024" cy="1402839"/>
            </a:xfrm>
            <a:custGeom>
              <a:avLst/>
              <a:gdLst>
                <a:gd name="T0" fmla="*/ 173 w 385"/>
                <a:gd name="T1" fmla="*/ 0 h 429"/>
                <a:gd name="T2" fmla="*/ 1 w 385"/>
                <a:gd name="T3" fmla="*/ 31 h 429"/>
                <a:gd name="T4" fmla="*/ 146 w 385"/>
                <a:gd name="T5" fmla="*/ 384 h 429"/>
                <a:gd name="T6" fmla="*/ 199 w 385"/>
                <a:gd name="T7" fmla="*/ 429 h 429"/>
                <a:gd name="T8" fmla="*/ 385 w 385"/>
                <a:gd name="T9" fmla="*/ 48 h 429"/>
                <a:gd name="T10" fmla="*/ 173 w 385"/>
                <a:gd name="T11" fmla="*/ 0 h 429"/>
              </a:gdLst>
              <a:ahLst/>
              <a:cxnLst>
                <a:cxn ang="0">
                  <a:pos x="T0" y="T1"/>
                </a:cxn>
                <a:cxn ang="0">
                  <a:pos x="T2" y="T3"/>
                </a:cxn>
                <a:cxn ang="0">
                  <a:pos x="T4" y="T5"/>
                </a:cxn>
                <a:cxn ang="0">
                  <a:pos x="T6" y="T7"/>
                </a:cxn>
                <a:cxn ang="0">
                  <a:pos x="T8" y="T9"/>
                </a:cxn>
                <a:cxn ang="0">
                  <a:pos x="T10" y="T11"/>
                </a:cxn>
              </a:cxnLst>
              <a:rect l="0" t="0" r="r" b="b"/>
              <a:pathLst>
                <a:path w="385" h="429">
                  <a:moveTo>
                    <a:pt x="173" y="0"/>
                  </a:moveTo>
                  <a:cubicBezTo>
                    <a:pt x="112" y="0"/>
                    <a:pt x="54" y="11"/>
                    <a:pt x="1" y="31"/>
                  </a:cubicBezTo>
                  <a:cubicBezTo>
                    <a:pt x="0" y="159"/>
                    <a:pt x="49" y="286"/>
                    <a:pt x="146" y="384"/>
                  </a:cubicBezTo>
                  <a:cubicBezTo>
                    <a:pt x="163" y="400"/>
                    <a:pt x="181" y="416"/>
                    <a:pt x="199" y="429"/>
                  </a:cubicBezTo>
                  <a:cubicBezTo>
                    <a:pt x="215" y="285"/>
                    <a:pt x="280" y="150"/>
                    <a:pt x="385" y="48"/>
                  </a:cubicBezTo>
                  <a:cubicBezTo>
                    <a:pt x="320" y="17"/>
                    <a:pt x="249" y="0"/>
                    <a:pt x="173" y="0"/>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1" descr="This image is an icon of four people interacting. ">
              <a:extLst>
                <a:ext uri="{FF2B5EF4-FFF2-40B4-BE49-F238E27FC236}">
                  <a16:creationId xmlns:a16="http://schemas.microsoft.com/office/drawing/2014/main" id="{4898DB8A-646F-FDD5-F417-B8279937A02E}"/>
                </a:ext>
              </a:extLst>
            </p:cNvPr>
            <p:cNvSpPr>
              <a:spLocks/>
            </p:cNvSpPr>
            <p:nvPr/>
          </p:nvSpPr>
          <p:spPr bwMode="auto">
            <a:xfrm>
              <a:off x="2847115" y="3038089"/>
              <a:ext cx="1125670" cy="1333546"/>
            </a:xfrm>
            <a:custGeom>
              <a:avLst/>
              <a:gdLst>
                <a:gd name="T0" fmla="*/ 344 w 344"/>
                <a:gd name="T1" fmla="*/ 376 h 408"/>
                <a:gd name="T2" fmla="*/ 344 w 344"/>
                <a:gd name="T3" fmla="*/ 377 h 408"/>
                <a:gd name="T4" fmla="*/ 323 w 344"/>
                <a:gd name="T5" fmla="*/ 385 h 408"/>
                <a:gd name="T6" fmla="*/ 282 w 344"/>
                <a:gd name="T7" fmla="*/ 396 h 408"/>
                <a:gd name="T8" fmla="*/ 277 w 344"/>
                <a:gd name="T9" fmla="*/ 397 h 408"/>
                <a:gd name="T10" fmla="*/ 218 w 344"/>
                <a:gd name="T11" fmla="*/ 406 h 408"/>
                <a:gd name="T12" fmla="*/ 217 w 344"/>
                <a:gd name="T13" fmla="*/ 406 h 408"/>
                <a:gd name="T14" fmla="*/ 214 w 344"/>
                <a:gd name="T15" fmla="*/ 406 h 408"/>
                <a:gd name="T16" fmla="*/ 172 w 344"/>
                <a:gd name="T17" fmla="*/ 408 h 408"/>
                <a:gd name="T18" fmla="*/ 128 w 344"/>
                <a:gd name="T19" fmla="*/ 406 h 408"/>
                <a:gd name="T20" fmla="*/ 127 w 344"/>
                <a:gd name="T21" fmla="*/ 406 h 408"/>
                <a:gd name="T22" fmla="*/ 64 w 344"/>
                <a:gd name="T23" fmla="*/ 396 h 408"/>
                <a:gd name="T24" fmla="*/ 62 w 344"/>
                <a:gd name="T25" fmla="*/ 396 h 408"/>
                <a:gd name="T26" fmla="*/ 0 w 344"/>
                <a:gd name="T27" fmla="*/ 377 h 408"/>
                <a:gd name="T28" fmla="*/ 0 w 344"/>
                <a:gd name="T29" fmla="*/ 376 h 408"/>
                <a:gd name="T30" fmla="*/ 4 w 344"/>
                <a:gd name="T31" fmla="*/ 313 h 408"/>
                <a:gd name="T32" fmla="*/ 17 w 344"/>
                <a:gd name="T33" fmla="*/ 249 h 408"/>
                <a:gd name="T34" fmla="*/ 86 w 344"/>
                <a:gd name="T35" fmla="*/ 97 h 408"/>
                <a:gd name="T36" fmla="*/ 126 w 344"/>
                <a:gd name="T37" fmla="*/ 46 h 408"/>
                <a:gd name="T38" fmla="*/ 172 w 344"/>
                <a:gd name="T39" fmla="*/ 0 h 408"/>
                <a:gd name="T40" fmla="*/ 218 w 344"/>
                <a:gd name="T41" fmla="*/ 46 h 408"/>
                <a:gd name="T42" fmla="*/ 258 w 344"/>
                <a:gd name="T43" fmla="*/ 97 h 408"/>
                <a:gd name="T44" fmla="*/ 327 w 344"/>
                <a:gd name="T45" fmla="*/ 249 h 408"/>
                <a:gd name="T46" fmla="*/ 340 w 344"/>
                <a:gd name="T47" fmla="*/ 313 h 408"/>
                <a:gd name="T48" fmla="*/ 344 w 344"/>
                <a:gd name="T49" fmla="*/ 3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4" h="408">
                  <a:moveTo>
                    <a:pt x="344" y="376"/>
                  </a:moveTo>
                  <a:cubicBezTo>
                    <a:pt x="344" y="377"/>
                    <a:pt x="344" y="377"/>
                    <a:pt x="344" y="377"/>
                  </a:cubicBezTo>
                  <a:cubicBezTo>
                    <a:pt x="337" y="380"/>
                    <a:pt x="330" y="382"/>
                    <a:pt x="323" y="385"/>
                  </a:cubicBezTo>
                  <a:cubicBezTo>
                    <a:pt x="309" y="389"/>
                    <a:pt x="296" y="393"/>
                    <a:pt x="282" y="396"/>
                  </a:cubicBezTo>
                  <a:cubicBezTo>
                    <a:pt x="280" y="396"/>
                    <a:pt x="279" y="396"/>
                    <a:pt x="277" y="397"/>
                  </a:cubicBezTo>
                  <a:cubicBezTo>
                    <a:pt x="258" y="401"/>
                    <a:pt x="238" y="404"/>
                    <a:pt x="218" y="406"/>
                  </a:cubicBezTo>
                  <a:cubicBezTo>
                    <a:pt x="217" y="406"/>
                    <a:pt x="217" y="406"/>
                    <a:pt x="217" y="406"/>
                  </a:cubicBezTo>
                  <a:cubicBezTo>
                    <a:pt x="216" y="406"/>
                    <a:pt x="215" y="406"/>
                    <a:pt x="214" y="406"/>
                  </a:cubicBezTo>
                  <a:cubicBezTo>
                    <a:pt x="200" y="407"/>
                    <a:pt x="186" y="408"/>
                    <a:pt x="172" y="408"/>
                  </a:cubicBezTo>
                  <a:cubicBezTo>
                    <a:pt x="158" y="408"/>
                    <a:pt x="143" y="407"/>
                    <a:pt x="128" y="406"/>
                  </a:cubicBezTo>
                  <a:cubicBezTo>
                    <a:pt x="128" y="406"/>
                    <a:pt x="127" y="406"/>
                    <a:pt x="127" y="406"/>
                  </a:cubicBezTo>
                  <a:cubicBezTo>
                    <a:pt x="106" y="404"/>
                    <a:pt x="85" y="401"/>
                    <a:pt x="64" y="396"/>
                  </a:cubicBezTo>
                  <a:cubicBezTo>
                    <a:pt x="63" y="396"/>
                    <a:pt x="63" y="396"/>
                    <a:pt x="62" y="396"/>
                  </a:cubicBezTo>
                  <a:cubicBezTo>
                    <a:pt x="41" y="391"/>
                    <a:pt x="21" y="385"/>
                    <a:pt x="0" y="377"/>
                  </a:cubicBezTo>
                  <a:cubicBezTo>
                    <a:pt x="0" y="376"/>
                    <a:pt x="0" y="376"/>
                    <a:pt x="0" y="376"/>
                  </a:cubicBezTo>
                  <a:cubicBezTo>
                    <a:pt x="0" y="354"/>
                    <a:pt x="2" y="333"/>
                    <a:pt x="4" y="313"/>
                  </a:cubicBezTo>
                  <a:cubicBezTo>
                    <a:pt x="7" y="291"/>
                    <a:pt x="11" y="270"/>
                    <a:pt x="17" y="249"/>
                  </a:cubicBezTo>
                  <a:cubicBezTo>
                    <a:pt x="31" y="194"/>
                    <a:pt x="55" y="143"/>
                    <a:pt x="86" y="97"/>
                  </a:cubicBezTo>
                  <a:cubicBezTo>
                    <a:pt x="98" y="79"/>
                    <a:pt x="112" y="62"/>
                    <a:pt x="126" y="46"/>
                  </a:cubicBezTo>
                  <a:cubicBezTo>
                    <a:pt x="140" y="29"/>
                    <a:pt x="156" y="14"/>
                    <a:pt x="172" y="0"/>
                  </a:cubicBezTo>
                  <a:cubicBezTo>
                    <a:pt x="188" y="14"/>
                    <a:pt x="204" y="29"/>
                    <a:pt x="218" y="46"/>
                  </a:cubicBezTo>
                  <a:cubicBezTo>
                    <a:pt x="233" y="62"/>
                    <a:pt x="246" y="79"/>
                    <a:pt x="258" y="97"/>
                  </a:cubicBezTo>
                  <a:cubicBezTo>
                    <a:pt x="289" y="143"/>
                    <a:pt x="313" y="194"/>
                    <a:pt x="327" y="249"/>
                  </a:cubicBezTo>
                  <a:cubicBezTo>
                    <a:pt x="333" y="270"/>
                    <a:pt x="337" y="291"/>
                    <a:pt x="340" y="313"/>
                  </a:cubicBezTo>
                  <a:cubicBezTo>
                    <a:pt x="343" y="333"/>
                    <a:pt x="344" y="354"/>
                    <a:pt x="344" y="376"/>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TextBox 23">
              <a:extLst>
                <a:ext uri="{FF2B5EF4-FFF2-40B4-BE49-F238E27FC236}">
                  <a16:creationId xmlns:a16="http://schemas.microsoft.com/office/drawing/2014/main" id="{8C35E997-EF86-9273-6C43-10D3B26CB11B}"/>
                </a:ext>
              </a:extLst>
            </p:cNvPr>
            <p:cNvSpPr txBox="1"/>
            <p:nvPr/>
          </p:nvSpPr>
          <p:spPr>
            <a:xfrm>
              <a:off x="2997920" y="3567717"/>
              <a:ext cx="836863" cy="553998"/>
            </a:xfrm>
            <a:prstGeom prst="rect">
              <a:avLst/>
            </a:prstGeom>
            <a:noFill/>
          </p:spPr>
          <p:txBody>
            <a:bodyPr wrap="square" lIns="0" tIns="0" rIns="0" bIns="0" rtlCol="0">
              <a:spAutoFit/>
            </a:bodyPr>
            <a:lstStyle/>
            <a:p>
              <a:pPr algn="ctr"/>
              <a:r>
                <a:rPr lang="en-US" sz="1200" dirty="0">
                  <a:solidFill>
                    <a:schemeClr val="bg1"/>
                  </a:solidFill>
                </a:rPr>
                <a:t>Student</a:t>
              </a:r>
            </a:p>
            <a:p>
              <a:pPr algn="ctr"/>
              <a:r>
                <a:rPr lang="en-US" sz="1200" dirty="0">
                  <a:solidFill>
                    <a:schemeClr val="bg1"/>
                  </a:solidFill>
                </a:rPr>
                <a:t>Management </a:t>
              </a:r>
            </a:p>
            <a:p>
              <a:pPr algn="ctr"/>
              <a:r>
                <a:rPr lang="en-US" sz="1200" dirty="0">
                  <a:solidFill>
                    <a:schemeClr val="bg1"/>
                  </a:solidFill>
                </a:rPr>
                <a:t>System</a:t>
              </a:r>
            </a:p>
          </p:txBody>
        </p:sp>
        <p:grpSp>
          <p:nvGrpSpPr>
            <p:cNvPr id="73" name="Group 72">
              <a:extLst>
                <a:ext uri="{FF2B5EF4-FFF2-40B4-BE49-F238E27FC236}">
                  <a16:creationId xmlns:a16="http://schemas.microsoft.com/office/drawing/2014/main" id="{5E7E71E2-5472-D03F-8943-1746D43A7ABF}"/>
                </a:ext>
              </a:extLst>
            </p:cNvPr>
            <p:cNvGrpSpPr/>
            <p:nvPr/>
          </p:nvGrpSpPr>
          <p:grpSpPr>
            <a:xfrm>
              <a:off x="3211694" y="4933877"/>
              <a:ext cx="346075" cy="346075"/>
              <a:chOff x="3398838" y="2895601"/>
              <a:chExt cx="346075" cy="346075"/>
            </a:xfrm>
          </p:grpSpPr>
          <p:sp>
            <p:nvSpPr>
              <p:cNvPr id="75" name="Freeform 49">
                <a:extLst>
                  <a:ext uri="{FF2B5EF4-FFF2-40B4-BE49-F238E27FC236}">
                    <a16:creationId xmlns:a16="http://schemas.microsoft.com/office/drawing/2014/main" id="{B1968267-25E8-9814-BC82-634774EECEC4}"/>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50">
                <a:extLst>
                  <a:ext uri="{FF2B5EF4-FFF2-40B4-BE49-F238E27FC236}">
                    <a16:creationId xmlns:a16="http://schemas.microsoft.com/office/drawing/2014/main" id="{49B68125-7AD8-22D4-4919-6B5EF3EBDD95}"/>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7" name="Oval 51">
                <a:extLst>
                  <a:ext uri="{FF2B5EF4-FFF2-40B4-BE49-F238E27FC236}">
                    <a16:creationId xmlns:a16="http://schemas.microsoft.com/office/drawing/2014/main" id="{3AAAB6A0-BE44-C6B1-1B85-D41338A589AB}"/>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52">
                <a:extLst>
                  <a:ext uri="{FF2B5EF4-FFF2-40B4-BE49-F238E27FC236}">
                    <a16:creationId xmlns:a16="http://schemas.microsoft.com/office/drawing/2014/main" id="{B5C33BD8-1F6C-4322-2354-365A3F447926}"/>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53">
                <a:extLst>
                  <a:ext uri="{FF2B5EF4-FFF2-40B4-BE49-F238E27FC236}">
                    <a16:creationId xmlns:a16="http://schemas.microsoft.com/office/drawing/2014/main" id="{8A022B61-F1D5-ECCF-1DE3-4A190EC5639D}"/>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54">
                <a:extLst>
                  <a:ext uri="{FF2B5EF4-FFF2-40B4-BE49-F238E27FC236}">
                    <a16:creationId xmlns:a16="http://schemas.microsoft.com/office/drawing/2014/main" id="{D908F416-DA46-32ED-B318-872D5C9DAC71}"/>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Oval 55">
                <a:extLst>
                  <a:ext uri="{FF2B5EF4-FFF2-40B4-BE49-F238E27FC236}">
                    <a16:creationId xmlns:a16="http://schemas.microsoft.com/office/drawing/2014/main" id="{9D191B45-DED9-FBD0-7CE2-087A020997F2}"/>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56">
                <a:extLst>
                  <a:ext uri="{FF2B5EF4-FFF2-40B4-BE49-F238E27FC236}">
                    <a16:creationId xmlns:a16="http://schemas.microsoft.com/office/drawing/2014/main" id="{A0D20F6A-BBF7-E66F-0F21-EC4200E9BD99}"/>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57">
                <a:extLst>
                  <a:ext uri="{FF2B5EF4-FFF2-40B4-BE49-F238E27FC236}">
                    <a16:creationId xmlns:a16="http://schemas.microsoft.com/office/drawing/2014/main" id="{CA728F6E-75FC-E7C2-7CEC-F16E8C4B1E1B}"/>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58">
                <a:extLst>
                  <a:ext uri="{FF2B5EF4-FFF2-40B4-BE49-F238E27FC236}">
                    <a16:creationId xmlns:a16="http://schemas.microsoft.com/office/drawing/2014/main" id="{0E4D9DF5-3DE0-93E0-B2A0-C7B9747C5C07}"/>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Oval 59">
                <a:extLst>
                  <a:ext uri="{FF2B5EF4-FFF2-40B4-BE49-F238E27FC236}">
                    <a16:creationId xmlns:a16="http://schemas.microsoft.com/office/drawing/2014/main" id="{E2EF2787-C265-D7BE-846B-7C20CFDCD7F5}"/>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D90D969D-81FB-9A48-BD20-B2D00CE7C937}"/>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61">
                <a:extLst>
                  <a:ext uri="{FF2B5EF4-FFF2-40B4-BE49-F238E27FC236}">
                    <a16:creationId xmlns:a16="http://schemas.microsoft.com/office/drawing/2014/main" id="{2A93CCB5-7A53-115D-9F36-E1315FEFADCF}"/>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62">
                <a:extLst>
                  <a:ext uri="{FF2B5EF4-FFF2-40B4-BE49-F238E27FC236}">
                    <a16:creationId xmlns:a16="http://schemas.microsoft.com/office/drawing/2014/main" id="{9ED05270-EAC9-A3F4-EFB2-5A02CDC21FF7}"/>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2" name="Group 61">
              <a:extLst>
                <a:ext uri="{FF2B5EF4-FFF2-40B4-BE49-F238E27FC236}">
                  <a16:creationId xmlns:a16="http://schemas.microsoft.com/office/drawing/2014/main" id="{5CD11A5C-4671-0F0B-1504-1889CD5AE83B}"/>
                </a:ext>
              </a:extLst>
            </p:cNvPr>
            <p:cNvGrpSpPr/>
            <p:nvPr/>
          </p:nvGrpSpPr>
          <p:grpSpPr>
            <a:xfrm>
              <a:off x="4359934" y="2904941"/>
              <a:ext cx="330200" cy="315913"/>
              <a:chOff x="4127500" y="2909888"/>
              <a:chExt cx="330200" cy="315913"/>
            </a:xfrm>
          </p:grpSpPr>
          <p:sp>
            <p:nvSpPr>
              <p:cNvPr id="64" name="Oval 268">
                <a:extLst>
                  <a:ext uri="{FF2B5EF4-FFF2-40B4-BE49-F238E27FC236}">
                    <a16:creationId xmlns:a16="http://schemas.microsoft.com/office/drawing/2014/main" id="{04ADBE09-E1BC-A397-5A03-38B47CE82AEE}"/>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269">
                <a:extLst>
                  <a:ext uri="{FF2B5EF4-FFF2-40B4-BE49-F238E27FC236}">
                    <a16:creationId xmlns:a16="http://schemas.microsoft.com/office/drawing/2014/main" id="{84DFC180-F84E-3BDF-4894-86AC2D2F67E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6" name="Oval 270">
                <a:extLst>
                  <a:ext uri="{FF2B5EF4-FFF2-40B4-BE49-F238E27FC236}">
                    <a16:creationId xmlns:a16="http://schemas.microsoft.com/office/drawing/2014/main" id="{B25114C6-58B1-915B-D7A5-5B9D34DC611F}"/>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271">
                <a:extLst>
                  <a:ext uri="{FF2B5EF4-FFF2-40B4-BE49-F238E27FC236}">
                    <a16:creationId xmlns:a16="http://schemas.microsoft.com/office/drawing/2014/main" id="{A810ED2E-6C01-B511-D464-72599189DA42}"/>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8" name="Oval 272">
                <a:extLst>
                  <a:ext uri="{FF2B5EF4-FFF2-40B4-BE49-F238E27FC236}">
                    <a16:creationId xmlns:a16="http://schemas.microsoft.com/office/drawing/2014/main" id="{BCCA7FA1-B07E-1869-792C-74B77EBD0339}"/>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73">
                <a:extLst>
                  <a:ext uri="{FF2B5EF4-FFF2-40B4-BE49-F238E27FC236}">
                    <a16:creationId xmlns:a16="http://schemas.microsoft.com/office/drawing/2014/main" id="{33A66995-53DF-B24D-00D5-23998FEE76CE}"/>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74">
                <a:extLst>
                  <a:ext uri="{FF2B5EF4-FFF2-40B4-BE49-F238E27FC236}">
                    <a16:creationId xmlns:a16="http://schemas.microsoft.com/office/drawing/2014/main" id="{18BE913B-4922-9D8E-2CE5-2D4BA003C74C}"/>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75">
                <a:extLst>
                  <a:ext uri="{FF2B5EF4-FFF2-40B4-BE49-F238E27FC236}">
                    <a16:creationId xmlns:a16="http://schemas.microsoft.com/office/drawing/2014/main" id="{4D0026A5-BC16-9679-AF76-3E34CBF297D6}"/>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76">
                <a:extLst>
                  <a:ext uri="{FF2B5EF4-FFF2-40B4-BE49-F238E27FC236}">
                    <a16:creationId xmlns:a16="http://schemas.microsoft.com/office/drawing/2014/main" id="{E7504E9F-A47F-1CC9-3AE3-B68A587B908A}"/>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3" name="Rectangle 62" descr="This image is of three overlapping circles.   ">
              <a:extLst>
                <a:ext uri="{FF2B5EF4-FFF2-40B4-BE49-F238E27FC236}">
                  <a16:creationId xmlns:a16="http://schemas.microsoft.com/office/drawing/2014/main" id="{36613CEE-E94C-2360-23FB-E22F06721F5A}"/>
                </a:ext>
              </a:extLst>
            </p:cNvPr>
            <p:cNvSpPr/>
            <p:nvPr/>
          </p:nvSpPr>
          <p:spPr>
            <a:xfrm>
              <a:off x="4561225" y="4571423"/>
              <a:ext cx="1260332" cy="492443"/>
            </a:xfrm>
            <a:prstGeom prst="rect">
              <a:avLst/>
            </a:prstGeom>
          </p:spPr>
          <p:txBody>
            <a:bodyPr wrap="square" lIns="0" tIns="0" rIns="0" bIns="0">
              <a:spAutoFit/>
            </a:bodyPr>
            <a:lstStyle/>
            <a:p>
              <a:pPr algn="ctr"/>
              <a:r>
                <a:rPr lang="en-US" sz="1600" i="1" dirty="0">
                  <a:solidFill>
                    <a:schemeClr val="bg1"/>
                  </a:solidFill>
                  <a:latin typeface="+mj-lt"/>
                  <a:cs typeface="Segoe UI" panose="020B0502040204020203" pitchFamily="34" charset="0"/>
                </a:rPr>
                <a:t>Administrative</a:t>
              </a:r>
            </a:p>
            <a:p>
              <a:pPr algn="ctr"/>
              <a:r>
                <a:rPr lang="en-US" sz="1600" i="1" dirty="0">
                  <a:solidFill>
                    <a:schemeClr val="bg1"/>
                  </a:solidFill>
                  <a:latin typeface="+mj-lt"/>
                  <a:cs typeface="Segoe UI" panose="020B0502040204020203" pitchFamily="34" charset="0"/>
                </a:rPr>
                <a:t>Portal</a:t>
              </a:r>
            </a:p>
          </p:txBody>
        </p:sp>
        <p:grpSp>
          <p:nvGrpSpPr>
            <p:cNvPr id="50" name="Group 49">
              <a:extLst>
                <a:ext uri="{FF2B5EF4-FFF2-40B4-BE49-F238E27FC236}">
                  <a16:creationId xmlns:a16="http://schemas.microsoft.com/office/drawing/2014/main" id="{92D0E614-1EFA-1178-BFE2-89F119BD260D}"/>
                </a:ext>
              </a:extLst>
            </p:cNvPr>
            <p:cNvGrpSpPr/>
            <p:nvPr/>
          </p:nvGrpSpPr>
          <p:grpSpPr>
            <a:xfrm>
              <a:off x="2177290" y="2874779"/>
              <a:ext cx="344488" cy="346075"/>
              <a:chOff x="4841875" y="2895601"/>
              <a:chExt cx="344488" cy="346075"/>
            </a:xfrm>
          </p:grpSpPr>
          <p:sp>
            <p:nvSpPr>
              <p:cNvPr id="52" name="Freeform 258">
                <a:extLst>
                  <a:ext uri="{FF2B5EF4-FFF2-40B4-BE49-F238E27FC236}">
                    <a16:creationId xmlns:a16="http://schemas.microsoft.com/office/drawing/2014/main" id="{A5BCF720-1A58-F1B4-54E1-C56D6987CB0C}"/>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259">
                <a:extLst>
                  <a:ext uri="{FF2B5EF4-FFF2-40B4-BE49-F238E27FC236}">
                    <a16:creationId xmlns:a16="http://schemas.microsoft.com/office/drawing/2014/main" id="{9504EB3F-8CAB-81F6-FE36-3059B3051D28}"/>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260">
                <a:extLst>
                  <a:ext uri="{FF2B5EF4-FFF2-40B4-BE49-F238E27FC236}">
                    <a16:creationId xmlns:a16="http://schemas.microsoft.com/office/drawing/2014/main" id="{D27377A0-2E46-9B7B-7EA2-D48B8813D59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261">
                <a:extLst>
                  <a:ext uri="{FF2B5EF4-FFF2-40B4-BE49-F238E27FC236}">
                    <a16:creationId xmlns:a16="http://schemas.microsoft.com/office/drawing/2014/main" id="{82BF0269-39DA-B6F9-2F88-F76057ECDC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262">
                <a:extLst>
                  <a:ext uri="{FF2B5EF4-FFF2-40B4-BE49-F238E27FC236}">
                    <a16:creationId xmlns:a16="http://schemas.microsoft.com/office/drawing/2014/main" id="{AD551EC6-9525-B668-A8D2-8F26E4954895}"/>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263">
                <a:extLst>
                  <a:ext uri="{FF2B5EF4-FFF2-40B4-BE49-F238E27FC236}">
                    <a16:creationId xmlns:a16="http://schemas.microsoft.com/office/drawing/2014/main" id="{59897821-5BA6-2306-00F5-12DB3F7CB56F}"/>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264">
                <a:extLst>
                  <a:ext uri="{FF2B5EF4-FFF2-40B4-BE49-F238E27FC236}">
                    <a16:creationId xmlns:a16="http://schemas.microsoft.com/office/drawing/2014/main" id="{871FCE7C-B34E-9AB1-919D-0BC5186E4A0A}"/>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Oval 265">
                <a:extLst>
                  <a:ext uri="{FF2B5EF4-FFF2-40B4-BE49-F238E27FC236}">
                    <a16:creationId xmlns:a16="http://schemas.microsoft.com/office/drawing/2014/main" id="{69A204D6-A0FC-77FC-87B7-BBF3A3241D1A}"/>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266">
                <a:extLst>
                  <a:ext uri="{FF2B5EF4-FFF2-40B4-BE49-F238E27FC236}">
                    <a16:creationId xmlns:a16="http://schemas.microsoft.com/office/drawing/2014/main" id="{AFD0DA8C-0E1D-3674-0D6E-E89144DBB2DD}"/>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267">
                <a:extLst>
                  <a:ext uri="{FF2B5EF4-FFF2-40B4-BE49-F238E27FC236}">
                    <a16:creationId xmlns:a16="http://schemas.microsoft.com/office/drawing/2014/main" id="{C6C077EC-7EE2-293B-55CC-D92DFFBC4F27}"/>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104" name="Rectangle 103">
              <a:extLst>
                <a:ext uri="{FF2B5EF4-FFF2-40B4-BE49-F238E27FC236}">
                  <a16:creationId xmlns:a16="http://schemas.microsoft.com/office/drawing/2014/main" id="{7BA16BA5-C76B-09E5-4150-09A9DB13E6E2}"/>
                </a:ext>
              </a:extLst>
            </p:cNvPr>
            <p:cNvSpPr/>
            <p:nvPr/>
          </p:nvSpPr>
          <p:spPr>
            <a:xfrm>
              <a:off x="931858" y="4481916"/>
              <a:ext cx="1260332" cy="492443"/>
            </a:xfrm>
            <a:prstGeom prst="rect">
              <a:avLst/>
            </a:prstGeom>
          </p:spPr>
          <p:txBody>
            <a:bodyPr wrap="square" lIns="0" tIns="0" rIns="0" bIns="0">
              <a:spAutoFit/>
            </a:bodyPr>
            <a:lstStyle/>
            <a:p>
              <a:pPr algn="ctr"/>
              <a:r>
                <a:rPr lang="en-US" sz="1600" i="1" dirty="0">
                  <a:solidFill>
                    <a:schemeClr val="bg1"/>
                  </a:solidFill>
                  <a:latin typeface="+mj-lt"/>
                  <a:cs typeface="Segoe UI" panose="020B0502040204020203" pitchFamily="34" charset="0"/>
                </a:rPr>
                <a:t>Teachers</a:t>
              </a:r>
            </a:p>
            <a:p>
              <a:pPr algn="ctr"/>
              <a:r>
                <a:rPr lang="en-US" sz="1600" i="1" dirty="0">
                  <a:solidFill>
                    <a:schemeClr val="bg1"/>
                  </a:solidFill>
                  <a:latin typeface="+mj-lt"/>
                  <a:cs typeface="Segoe UI" panose="020B0502040204020203" pitchFamily="34" charset="0"/>
                </a:rPr>
                <a:t>Portal</a:t>
              </a:r>
            </a:p>
          </p:txBody>
        </p:sp>
        <p:sp>
          <p:nvSpPr>
            <p:cNvPr id="105" name="Rectangle 104">
              <a:extLst>
                <a:ext uri="{FF2B5EF4-FFF2-40B4-BE49-F238E27FC236}">
                  <a16:creationId xmlns:a16="http://schemas.microsoft.com/office/drawing/2014/main" id="{4DE4DE74-3B17-7366-BC76-9AF1D16775AD}"/>
                </a:ext>
              </a:extLst>
            </p:cNvPr>
            <p:cNvSpPr/>
            <p:nvPr/>
          </p:nvSpPr>
          <p:spPr>
            <a:xfrm>
              <a:off x="2776791" y="1495581"/>
              <a:ext cx="1260332" cy="246221"/>
            </a:xfrm>
            <a:prstGeom prst="rect">
              <a:avLst/>
            </a:prstGeom>
          </p:spPr>
          <p:txBody>
            <a:bodyPr wrap="square" lIns="0" tIns="0" rIns="0" bIns="0">
              <a:spAutoFit/>
            </a:bodyPr>
            <a:lstStyle/>
            <a:p>
              <a:pPr algn="ctr"/>
              <a:r>
                <a:rPr lang="en-US" sz="1600" i="1" dirty="0">
                  <a:solidFill>
                    <a:schemeClr val="bg1"/>
                  </a:solidFill>
                  <a:latin typeface="+mj-lt"/>
                  <a:cs typeface="Segoe UI" panose="020B0502040204020203" pitchFamily="34" charset="0"/>
                </a:rPr>
                <a:t>Student Portal</a:t>
              </a:r>
            </a:p>
          </p:txBody>
        </p:sp>
      </p:grpSp>
      <p:cxnSp>
        <p:nvCxnSpPr>
          <p:cNvPr id="110" name="Straight Connector 109">
            <a:extLst>
              <a:ext uri="{FF2B5EF4-FFF2-40B4-BE49-F238E27FC236}">
                <a16:creationId xmlns:a16="http://schemas.microsoft.com/office/drawing/2014/main" id="{6F348FAC-FF69-0469-F263-60BDA4A3F770}"/>
              </a:ext>
              <a:ext uri="{C183D7F6-B498-43B3-948B-1728B52AA6E4}">
                <adec:decorative xmlns:adec="http://schemas.microsoft.com/office/drawing/2017/decorative" val="1"/>
              </a:ext>
            </a:extLst>
          </p:cNvPr>
          <p:cNvCxnSpPr/>
          <p:nvPr/>
        </p:nvCxnSpPr>
        <p:spPr>
          <a:xfrm>
            <a:off x="6751014"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24284DD3-1038-554B-953F-9AAE1C04E051}"/>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Rounded Corners 117">
            <a:extLst>
              <a:ext uri="{FF2B5EF4-FFF2-40B4-BE49-F238E27FC236}">
                <a16:creationId xmlns:a16="http://schemas.microsoft.com/office/drawing/2014/main" id="{44743FC2-D9B0-6A9B-A57C-76D4ACA8EFB0}"/>
              </a:ext>
              <a:ext uri="{C183D7F6-B498-43B3-948B-1728B52AA6E4}">
                <adec:decorative xmlns:adec="http://schemas.microsoft.com/office/drawing/2017/decorative" val="1"/>
              </a:ext>
            </a:extLst>
          </p:cNvPr>
          <p:cNvSpPr/>
          <p:nvPr/>
        </p:nvSpPr>
        <p:spPr>
          <a:xfrm>
            <a:off x="6529218" y="2798158"/>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9E8FE690-FA08-9FF7-21AC-CD3F07577E1D}"/>
              </a:ext>
            </a:extLst>
          </p:cNvPr>
          <p:cNvSpPr txBox="1"/>
          <p:nvPr/>
        </p:nvSpPr>
        <p:spPr>
          <a:xfrm>
            <a:off x="7313768" y="1459746"/>
            <a:ext cx="3603287" cy="1025922"/>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RESULT ANALYSIS</a:t>
            </a:r>
          </a:p>
        </p:txBody>
      </p:sp>
      <p:sp>
        <p:nvSpPr>
          <p:cNvPr id="119" name="Rectangle 118">
            <a:extLst>
              <a:ext uri="{FF2B5EF4-FFF2-40B4-BE49-F238E27FC236}">
                <a16:creationId xmlns:a16="http://schemas.microsoft.com/office/drawing/2014/main" id="{33F2910F-9074-58EC-1436-2E8F615F872E}"/>
              </a:ext>
            </a:extLst>
          </p:cNvPr>
          <p:cNvSpPr/>
          <p:nvPr/>
        </p:nvSpPr>
        <p:spPr>
          <a:xfrm>
            <a:off x="7347313" y="2668085"/>
            <a:ext cx="3912566" cy="492443"/>
          </a:xfrm>
          <a:prstGeom prst="rect">
            <a:avLst/>
          </a:prstGeom>
        </p:spPr>
        <p:txBody>
          <a:bodyPr wrap="square" lIns="0" tIns="0" rIns="0" bIns="0">
            <a:spAutoFit/>
          </a:bodyPr>
          <a:lstStyle/>
          <a:p>
            <a:r>
              <a:rPr lang="en-US" sz="1600" b="0" i="0" dirty="0">
                <a:solidFill>
                  <a:srgbClr val="002060"/>
                </a:solidFill>
                <a:effectLst/>
                <a:latin typeface="+mj-lt"/>
              </a:rPr>
              <a:t>Through rigorous testing and evaluation, we have observed several positive outcomes:</a:t>
            </a:r>
            <a:endParaRPr lang="en-US" sz="1600" i="1" dirty="0">
              <a:solidFill>
                <a:srgbClr val="002060"/>
              </a:solidFill>
              <a:latin typeface="+mj-lt"/>
              <a:cs typeface="Segoe UI" panose="020B0502040204020203" pitchFamily="34" charset="0"/>
            </a:endParaRPr>
          </a:p>
        </p:txBody>
      </p:sp>
      <p:grpSp>
        <p:nvGrpSpPr>
          <p:cNvPr id="206" name="Group 205" descr="This image is an icon of one person interacting with three people ">
            <a:extLst>
              <a:ext uri="{FF2B5EF4-FFF2-40B4-BE49-F238E27FC236}">
                <a16:creationId xmlns:a16="http://schemas.microsoft.com/office/drawing/2014/main" id="{EE388274-4BC0-0DCE-7120-FA87B1BEC02B}"/>
              </a:ext>
            </a:extLst>
          </p:cNvPr>
          <p:cNvGrpSpPr/>
          <p:nvPr/>
        </p:nvGrpSpPr>
        <p:grpSpPr>
          <a:xfrm>
            <a:off x="7319810" y="3566010"/>
            <a:ext cx="3067397" cy="492443"/>
            <a:chOff x="7999616" y="3566010"/>
            <a:chExt cx="3067397" cy="492443"/>
          </a:xfrm>
        </p:grpSpPr>
        <p:sp>
          <p:nvSpPr>
            <p:cNvPr id="190" name="Rectangle 189">
              <a:extLst>
                <a:ext uri="{FF2B5EF4-FFF2-40B4-BE49-F238E27FC236}">
                  <a16:creationId xmlns:a16="http://schemas.microsoft.com/office/drawing/2014/main" id="{76DD3C2C-FB07-E4DD-8E0E-078C63F670AF}"/>
                </a:ext>
              </a:extLst>
            </p:cNvPr>
            <p:cNvSpPr/>
            <p:nvPr/>
          </p:nvSpPr>
          <p:spPr>
            <a:xfrm>
              <a:off x="8578718" y="3566010"/>
              <a:ext cx="2488295" cy="492443"/>
            </a:xfrm>
            <a:prstGeom prst="rect">
              <a:avLst/>
            </a:prstGeom>
          </p:spPr>
          <p:txBody>
            <a:bodyPr wrap="square" lIns="0" tIns="0" rIns="0" bIns="0">
              <a:spAutoFit/>
            </a:bodyPr>
            <a:lstStyle/>
            <a:p>
              <a:r>
                <a:rPr lang="en-US" sz="1600" b="0" i="1" dirty="0">
                  <a:solidFill>
                    <a:srgbClr val="002060"/>
                  </a:solidFill>
                  <a:effectLst/>
                  <a:latin typeface="+mj-lt"/>
                </a:rPr>
                <a:t>Reduction in administrative overhead and paperwork.</a:t>
              </a:r>
              <a:endParaRPr lang="en-US" sz="1600" i="1" dirty="0">
                <a:solidFill>
                  <a:srgbClr val="002060"/>
                </a:solidFill>
                <a:latin typeface="+mj-lt"/>
                <a:cs typeface="Segoe UI" panose="020B0502040204020203" pitchFamily="34" charset="0"/>
              </a:endParaRPr>
            </a:p>
          </p:txBody>
        </p:sp>
        <p:grpSp>
          <p:nvGrpSpPr>
            <p:cNvPr id="191" name="Group 190">
              <a:extLst>
                <a:ext uri="{FF2B5EF4-FFF2-40B4-BE49-F238E27FC236}">
                  <a16:creationId xmlns:a16="http://schemas.microsoft.com/office/drawing/2014/main" id="{99E56AED-4074-9316-B0FF-4F904A22B69E}"/>
                </a:ext>
              </a:extLst>
            </p:cNvPr>
            <p:cNvGrpSpPr/>
            <p:nvPr/>
          </p:nvGrpSpPr>
          <p:grpSpPr>
            <a:xfrm>
              <a:off x="7999616" y="3639194"/>
              <a:ext cx="330200" cy="346075"/>
              <a:chOff x="2686050" y="2895601"/>
              <a:chExt cx="330200" cy="346075"/>
            </a:xfrm>
          </p:grpSpPr>
          <p:sp>
            <p:nvSpPr>
              <p:cNvPr id="192" name="Oval 309">
                <a:extLst>
                  <a:ext uri="{FF2B5EF4-FFF2-40B4-BE49-F238E27FC236}">
                    <a16:creationId xmlns:a16="http://schemas.microsoft.com/office/drawing/2014/main" id="{1A1A08BE-3371-C14D-8612-3016D5AF6AD4}"/>
                  </a:ext>
                </a:extLst>
              </p:cNvPr>
              <p:cNvSpPr>
                <a:spLocks noChangeArrowheads="1"/>
              </p:cNvSpPr>
              <p:nvPr/>
            </p:nvSpPr>
            <p:spPr bwMode="auto">
              <a:xfrm>
                <a:off x="2809875" y="2895601"/>
                <a:ext cx="82550" cy="82550"/>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3" name="Freeform 310">
                <a:extLst>
                  <a:ext uri="{FF2B5EF4-FFF2-40B4-BE49-F238E27FC236}">
                    <a16:creationId xmlns:a16="http://schemas.microsoft.com/office/drawing/2014/main" id="{83FA7DEF-634A-1A3C-42D3-A45920145821}"/>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4" name="Oval 311">
                <a:extLst>
                  <a:ext uri="{FF2B5EF4-FFF2-40B4-BE49-F238E27FC236}">
                    <a16:creationId xmlns:a16="http://schemas.microsoft.com/office/drawing/2014/main" id="{B9FE088E-7789-9A24-1FF2-5F6D1F1A784A}"/>
                  </a:ext>
                </a:extLst>
              </p:cNvPr>
              <p:cNvSpPr>
                <a:spLocks noChangeArrowheads="1"/>
              </p:cNvSpPr>
              <p:nvPr/>
            </p:nvSpPr>
            <p:spPr bwMode="auto">
              <a:xfrm>
                <a:off x="2708275"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5" name="Freeform 312">
                <a:extLst>
                  <a:ext uri="{FF2B5EF4-FFF2-40B4-BE49-F238E27FC236}">
                    <a16:creationId xmlns:a16="http://schemas.microsoft.com/office/drawing/2014/main" id="{B254C588-5C79-E4BD-9672-396A2A378410}"/>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6" name="Oval 313">
                <a:extLst>
                  <a:ext uri="{FF2B5EF4-FFF2-40B4-BE49-F238E27FC236}">
                    <a16:creationId xmlns:a16="http://schemas.microsoft.com/office/drawing/2014/main" id="{89806D57-E111-85D5-0EA0-CFADB8039056}"/>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7" name="Freeform 314">
                <a:extLst>
                  <a:ext uri="{FF2B5EF4-FFF2-40B4-BE49-F238E27FC236}">
                    <a16:creationId xmlns:a16="http://schemas.microsoft.com/office/drawing/2014/main" id="{91B58D80-AB4A-38AD-6A6E-B430EBA59E31}"/>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8" name="Oval 315">
                <a:extLst>
                  <a:ext uri="{FF2B5EF4-FFF2-40B4-BE49-F238E27FC236}">
                    <a16:creationId xmlns:a16="http://schemas.microsoft.com/office/drawing/2014/main" id="{BE3BA129-AD85-435D-1788-ACEA6771C397}"/>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9" name="Freeform 316">
                <a:extLst>
                  <a:ext uri="{FF2B5EF4-FFF2-40B4-BE49-F238E27FC236}">
                    <a16:creationId xmlns:a16="http://schemas.microsoft.com/office/drawing/2014/main" id="{28CAF7FF-4141-979E-28EC-6175FEE5B195}"/>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0" name="Oval 317">
                <a:extLst>
                  <a:ext uri="{FF2B5EF4-FFF2-40B4-BE49-F238E27FC236}">
                    <a16:creationId xmlns:a16="http://schemas.microsoft.com/office/drawing/2014/main" id="{9CFEC1C1-A7E1-5E0A-8E9F-34E8CF31640B}"/>
                  </a:ext>
                </a:extLst>
              </p:cNvPr>
              <p:cNvSpPr>
                <a:spLocks noChangeArrowheads="1"/>
              </p:cNvSpPr>
              <p:nvPr/>
            </p:nvSpPr>
            <p:spPr bwMode="auto">
              <a:xfrm>
                <a:off x="2820988"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1" name="Freeform 318">
                <a:extLst>
                  <a:ext uri="{FF2B5EF4-FFF2-40B4-BE49-F238E27FC236}">
                    <a16:creationId xmlns:a16="http://schemas.microsoft.com/office/drawing/2014/main" id="{F0FBABE5-8F47-391C-7C2B-184DFBF375CB}"/>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2" name="Freeform 319">
                <a:extLst>
                  <a:ext uri="{FF2B5EF4-FFF2-40B4-BE49-F238E27FC236}">
                    <a16:creationId xmlns:a16="http://schemas.microsoft.com/office/drawing/2014/main" id="{283163D8-7B9D-8C5B-24E3-5C98AB84FADE}"/>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3" name="Line 320">
                <a:extLst>
                  <a:ext uri="{FF2B5EF4-FFF2-40B4-BE49-F238E27FC236}">
                    <a16:creationId xmlns:a16="http://schemas.microsoft.com/office/drawing/2014/main" id="{9CC7FD26-42A0-CD62-70C1-63961E7B39BB}"/>
                  </a:ext>
                </a:extLst>
              </p:cNvPr>
              <p:cNvSpPr>
                <a:spLocks noChangeShapeType="1"/>
              </p:cNvSpPr>
              <p:nvPr/>
            </p:nvSpPr>
            <p:spPr bwMode="auto">
              <a:xfrm>
                <a:off x="2851150" y="3044826"/>
                <a:ext cx="0" cy="46038"/>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grpSp>
      <p:grpSp>
        <p:nvGrpSpPr>
          <p:cNvPr id="205" name="Group 204" descr="This image is an icon of three people interacting. ">
            <a:extLst>
              <a:ext uri="{FF2B5EF4-FFF2-40B4-BE49-F238E27FC236}">
                <a16:creationId xmlns:a16="http://schemas.microsoft.com/office/drawing/2014/main" id="{845510D7-29B6-5852-5416-7115143153EB}"/>
              </a:ext>
            </a:extLst>
          </p:cNvPr>
          <p:cNvGrpSpPr/>
          <p:nvPr/>
        </p:nvGrpSpPr>
        <p:grpSpPr>
          <a:xfrm>
            <a:off x="7311873" y="4554108"/>
            <a:ext cx="3075334" cy="492443"/>
            <a:chOff x="7991679" y="4554108"/>
            <a:chExt cx="3075334" cy="492443"/>
          </a:xfrm>
        </p:grpSpPr>
        <p:grpSp>
          <p:nvGrpSpPr>
            <p:cNvPr id="174" name="Group 173">
              <a:extLst>
                <a:ext uri="{FF2B5EF4-FFF2-40B4-BE49-F238E27FC236}">
                  <a16:creationId xmlns:a16="http://schemas.microsoft.com/office/drawing/2014/main" id="{14B55B75-1D2C-E29C-A572-29B4E5BA22C0}"/>
                </a:ext>
              </a:extLst>
            </p:cNvPr>
            <p:cNvGrpSpPr/>
            <p:nvPr/>
          </p:nvGrpSpPr>
          <p:grpSpPr>
            <a:xfrm>
              <a:off x="7991679" y="4627292"/>
              <a:ext cx="346075" cy="346075"/>
              <a:chOff x="3398838" y="2895601"/>
              <a:chExt cx="346075" cy="346075"/>
            </a:xfrm>
          </p:grpSpPr>
          <p:sp>
            <p:nvSpPr>
              <p:cNvPr id="176" name="Freeform 49">
                <a:extLst>
                  <a:ext uri="{FF2B5EF4-FFF2-40B4-BE49-F238E27FC236}">
                    <a16:creationId xmlns:a16="http://schemas.microsoft.com/office/drawing/2014/main" id="{CE2FC09A-4687-9303-CE8D-AC26C972504A}"/>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7" name="Freeform 50">
                <a:extLst>
                  <a:ext uri="{FF2B5EF4-FFF2-40B4-BE49-F238E27FC236}">
                    <a16:creationId xmlns:a16="http://schemas.microsoft.com/office/drawing/2014/main" id="{9D786450-B877-F4FE-77BE-F133A4210825}"/>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8" name="Oval 51">
                <a:extLst>
                  <a:ext uri="{FF2B5EF4-FFF2-40B4-BE49-F238E27FC236}">
                    <a16:creationId xmlns:a16="http://schemas.microsoft.com/office/drawing/2014/main" id="{E324568C-A59A-3FB3-DF66-7B94B8B6B8CC}"/>
                  </a:ext>
                </a:extLst>
              </p:cNvPr>
              <p:cNvSpPr>
                <a:spLocks noChangeArrowheads="1"/>
              </p:cNvSpPr>
              <p:nvPr/>
            </p:nvSpPr>
            <p:spPr bwMode="auto">
              <a:xfrm>
                <a:off x="3429001"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9" name="Freeform 52">
                <a:extLst>
                  <a:ext uri="{FF2B5EF4-FFF2-40B4-BE49-F238E27FC236}">
                    <a16:creationId xmlns:a16="http://schemas.microsoft.com/office/drawing/2014/main" id="{7E042BA1-E304-CECD-C702-2701BE0B94D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0" name="Freeform 53">
                <a:extLst>
                  <a:ext uri="{FF2B5EF4-FFF2-40B4-BE49-F238E27FC236}">
                    <a16:creationId xmlns:a16="http://schemas.microsoft.com/office/drawing/2014/main" id="{830FF186-3D82-4717-EE07-97D858130275}"/>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1" name="Freeform 54">
                <a:extLst>
                  <a:ext uri="{FF2B5EF4-FFF2-40B4-BE49-F238E27FC236}">
                    <a16:creationId xmlns:a16="http://schemas.microsoft.com/office/drawing/2014/main" id="{AD79BA7E-411C-595B-F72F-43E3F0BD967F}"/>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2" name="Oval 55">
                <a:extLst>
                  <a:ext uri="{FF2B5EF4-FFF2-40B4-BE49-F238E27FC236}">
                    <a16:creationId xmlns:a16="http://schemas.microsoft.com/office/drawing/2014/main" id="{AE383AC6-430A-D8E7-2F31-B9818719F799}"/>
                  </a:ext>
                </a:extLst>
              </p:cNvPr>
              <p:cNvSpPr>
                <a:spLocks noChangeArrowheads="1"/>
              </p:cNvSpPr>
              <p:nvPr/>
            </p:nvSpPr>
            <p:spPr bwMode="auto">
              <a:xfrm>
                <a:off x="3624263"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3" name="Freeform 56">
                <a:extLst>
                  <a:ext uri="{FF2B5EF4-FFF2-40B4-BE49-F238E27FC236}">
                    <a16:creationId xmlns:a16="http://schemas.microsoft.com/office/drawing/2014/main" id="{E57D58E6-2B51-BF9A-723D-B5315A8CC303}"/>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4" name="Freeform 57">
                <a:extLst>
                  <a:ext uri="{FF2B5EF4-FFF2-40B4-BE49-F238E27FC236}">
                    <a16:creationId xmlns:a16="http://schemas.microsoft.com/office/drawing/2014/main" id="{F2FB97AC-A5B6-0371-007E-8B6956F64096}"/>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5" name="Freeform 58">
                <a:extLst>
                  <a:ext uri="{FF2B5EF4-FFF2-40B4-BE49-F238E27FC236}">
                    <a16:creationId xmlns:a16="http://schemas.microsoft.com/office/drawing/2014/main" id="{2835A706-BC07-60FF-F6A0-FD747DE99A51}"/>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6" name="Oval 59">
                <a:extLst>
                  <a:ext uri="{FF2B5EF4-FFF2-40B4-BE49-F238E27FC236}">
                    <a16:creationId xmlns:a16="http://schemas.microsoft.com/office/drawing/2014/main" id="{642F1128-29D1-64F0-C7B4-4674A69764EE}"/>
                  </a:ext>
                </a:extLst>
              </p:cNvPr>
              <p:cNvSpPr>
                <a:spLocks noChangeArrowheads="1"/>
              </p:cNvSpPr>
              <p:nvPr/>
            </p:nvSpPr>
            <p:spPr bwMode="auto">
              <a:xfrm>
                <a:off x="3527426" y="3090864"/>
                <a:ext cx="88900"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7" name="Freeform 60">
                <a:extLst>
                  <a:ext uri="{FF2B5EF4-FFF2-40B4-BE49-F238E27FC236}">
                    <a16:creationId xmlns:a16="http://schemas.microsoft.com/office/drawing/2014/main" id="{FA7C08FE-F76E-F61F-0153-3CEB2B27BCBE}"/>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8" name="Line 61">
                <a:extLst>
                  <a:ext uri="{FF2B5EF4-FFF2-40B4-BE49-F238E27FC236}">
                    <a16:creationId xmlns:a16="http://schemas.microsoft.com/office/drawing/2014/main" id="{5A83F855-C529-954F-DB6F-6247CF1771F9}"/>
                  </a:ext>
                </a:extLst>
              </p:cNvPr>
              <p:cNvSpPr>
                <a:spLocks noChangeShapeType="1"/>
              </p:cNvSpPr>
              <p:nvPr/>
            </p:nvSpPr>
            <p:spPr bwMode="auto">
              <a:xfrm>
                <a:off x="34512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9" name="Line 62">
                <a:extLst>
                  <a:ext uri="{FF2B5EF4-FFF2-40B4-BE49-F238E27FC236}">
                    <a16:creationId xmlns:a16="http://schemas.microsoft.com/office/drawing/2014/main" id="{DA5C4038-0012-9A39-3A40-669F8043D4EE}"/>
                  </a:ext>
                </a:extLst>
              </p:cNvPr>
              <p:cNvSpPr>
                <a:spLocks noChangeShapeType="1"/>
              </p:cNvSpPr>
              <p:nvPr/>
            </p:nvSpPr>
            <p:spPr bwMode="auto">
              <a:xfrm flipH="1">
                <a:off x="36544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175" name="Rectangle 174">
              <a:extLst>
                <a:ext uri="{FF2B5EF4-FFF2-40B4-BE49-F238E27FC236}">
                  <a16:creationId xmlns:a16="http://schemas.microsoft.com/office/drawing/2014/main" id="{B49AF6B9-05F7-81E1-5333-25D69455193C}"/>
                </a:ext>
              </a:extLst>
            </p:cNvPr>
            <p:cNvSpPr/>
            <p:nvPr/>
          </p:nvSpPr>
          <p:spPr>
            <a:xfrm>
              <a:off x="8578718" y="4554108"/>
              <a:ext cx="2488295" cy="492443"/>
            </a:xfrm>
            <a:prstGeom prst="rect">
              <a:avLst/>
            </a:prstGeom>
          </p:spPr>
          <p:txBody>
            <a:bodyPr wrap="square" lIns="0" tIns="0" rIns="0" bIns="0">
              <a:spAutoFit/>
            </a:bodyPr>
            <a:lstStyle/>
            <a:p>
              <a:r>
                <a:rPr lang="en-US" sz="1600" b="0" i="1" dirty="0">
                  <a:solidFill>
                    <a:srgbClr val="002060"/>
                  </a:solidFill>
                  <a:effectLst/>
                  <a:latin typeface="+mj-lt"/>
                </a:rPr>
                <a:t>Improved accuracy and timeliness of student data.</a:t>
              </a:r>
              <a:endParaRPr lang="en-US" sz="1600" i="1" dirty="0">
                <a:solidFill>
                  <a:srgbClr val="002060"/>
                </a:solidFill>
                <a:latin typeface="+mj-lt"/>
                <a:cs typeface="Segoe UI" panose="020B0502040204020203" pitchFamily="34" charset="0"/>
              </a:endParaRPr>
            </a:p>
          </p:txBody>
        </p:sp>
      </p:grpSp>
      <p:grpSp>
        <p:nvGrpSpPr>
          <p:cNvPr id="204" name="Group 203" descr="This image is an icon of three people with a symbol that indicates connection to the internet. ">
            <a:extLst>
              <a:ext uri="{FF2B5EF4-FFF2-40B4-BE49-F238E27FC236}">
                <a16:creationId xmlns:a16="http://schemas.microsoft.com/office/drawing/2014/main" id="{E36AB8FE-ACCF-5CDE-C9C3-0EDF70A9E212}"/>
              </a:ext>
            </a:extLst>
          </p:cNvPr>
          <p:cNvGrpSpPr/>
          <p:nvPr/>
        </p:nvGrpSpPr>
        <p:grpSpPr>
          <a:xfrm>
            <a:off x="7319810" y="5542207"/>
            <a:ext cx="3067397" cy="738664"/>
            <a:chOff x="7999616" y="5542207"/>
            <a:chExt cx="3067397" cy="738664"/>
          </a:xfrm>
        </p:grpSpPr>
        <p:grpSp>
          <p:nvGrpSpPr>
            <p:cNvPr id="163" name="Group 162">
              <a:extLst>
                <a:ext uri="{FF2B5EF4-FFF2-40B4-BE49-F238E27FC236}">
                  <a16:creationId xmlns:a16="http://schemas.microsoft.com/office/drawing/2014/main" id="{E532E7C4-D6CB-8373-5819-219101AEF612}"/>
                </a:ext>
              </a:extLst>
            </p:cNvPr>
            <p:cNvGrpSpPr/>
            <p:nvPr/>
          </p:nvGrpSpPr>
          <p:grpSpPr>
            <a:xfrm>
              <a:off x="7999616" y="5630472"/>
              <a:ext cx="330200" cy="315913"/>
              <a:chOff x="4127500" y="2909888"/>
              <a:chExt cx="330200" cy="315913"/>
            </a:xfrm>
          </p:grpSpPr>
          <p:sp>
            <p:nvSpPr>
              <p:cNvPr id="165" name="Oval 268">
                <a:extLst>
                  <a:ext uri="{FF2B5EF4-FFF2-40B4-BE49-F238E27FC236}">
                    <a16:creationId xmlns:a16="http://schemas.microsoft.com/office/drawing/2014/main" id="{6FD05DBE-3E84-02B6-BB0B-DD03B7F7611E}"/>
                  </a:ext>
                </a:extLst>
              </p:cNvPr>
              <p:cNvSpPr>
                <a:spLocks noChangeArrowheads="1"/>
              </p:cNvSpPr>
              <p:nvPr/>
            </p:nvSpPr>
            <p:spPr bwMode="auto">
              <a:xfrm>
                <a:off x="4149725" y="3060701"/>
                <a:ext cx="76200"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6" name="Freeform 269">
                <a:extLst>
                  <a:ext uri="{FF2B5EF4-FFF2-40B4-BE49-F238E27FC236}">
                    <a16:creationId xmlns:a16="http://schemas.microsoft.com/office/drawing/2014/main" id="{A828DE88-5440-75F5-B49B-34EA012CC3A1}"/>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7" name="Oval 270">
                <a:extLst>
                  <a:ext uri="{FF2B5EF4-FFF2-40B4-BE49-F238E27FC236}">
                    <a16:creationId xmlns:a16="http://schemas.microsoft.com/office/drawing/2014/main" id="{5E7949AE-E9CB-D3AA-4A91-55CF762A5882}"/>
                  </a:ext>
                </a:extLst>
              </p:cNvPr>
              <p:cNvSpPr>
                <a:spLocks noChangeArrowheads="1"/>
              </p:cNvSpPr>
              <p:nvPr/>
            </p:nvSpPr>
            <p:spPr bwMode="auto">
              <a:xfrm>
                <a:off x="4360863" y="3060701"/>
                <a:ext cx="74613"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8" name="Freeform 271">
                <a:extLst>
                  <a:ext uri="{FF2B5EF4-FFF2-40B4-BE49-F238E27FC236}">
                    <a16:creationId xmlns:a16="http://schemas.microsoft.com/office/drawing/2014/main" id="{C5700EE7-230C-9FE7-7D30-7D48CFC9A20C}"/>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9" name="Oval 272">
                <a:extLst>
                  <a:ext uri="{FF2B5EF4-FFF2-40B4-BE49-F238E27FC236}">
                    <a16:creationId xmlns:a16="http://schemas.microsoft.com/office/drawing/2014/main" id="{5C4957CA-C874-988B-1E46-B8C65180FDAC}"/>
                  </a:ext>
                </a:extLst>
              </p:cNvPr>
              <p:cNvSpPr>
                <a:spLocks noChangeArrowheads="1"/>
              </p:cNvSpPr>
              <p:nvPr/>
            </p:nvSpPr>
            <p:spPr bwMode="auto">
              <a:xfrm>
                <a:off x="4240213" y="3030538"/>
                <a:ext cx="104775" cy="1095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0" name="Freeform 273">
                <a:extLst>
                  <a:ext uri="{FF2B5EF4-FFF2-40B4-BE49-F238E27FC236}">
                    <a16:creationId xmlns:a16="http://schemas.microsoft.com/office/drawing/2014/main" id="{DC364751-173A-D37C-5FF0-E09AE9B8010D}"/>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1" name="Freeform 274">
                <a:extLst>
                  <a:ext uri="{FF2B5EF4-FFF2-40B4-BE49-F238E27FC236}">
                    <a16:creationId xmlns:a16="http://schemas.microsoft.com/office/drawing/2014/main" id="{B9C0AC32-C3D7-74DF-32ED-F07822FB10CD}"/>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2" name="Freeform 275">
                <a:extLst>
                  <a:ext uri="{FF2B5EF4-FFF2-40B4-BE49-F238E27FC236}">
                    <a16:creationId xmlns:a16="http://schemas.microsoft.com/office/drawing/2014/main" id="{479A49DA-3EE1-1F97-91D1-5F82BB198A9E}"/>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3" name="Freeform 276">
                <a:extLst>
                  <a:ext uri="{FF2B5EF4-FFF2-40B4-BE49-F238E27FC236}">
                    <a16:creationId xmlns:a16="http://schemas.microsoft.com/office/drawing/2014/main" id="{1FABF38D-6CB8-5219-44FA-86275568B89B}"/>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164" name="Rectangle 163">
              <a:extLst>
                <a:ext uri="{FF2B5EF4-FFF2-40B4-BE49-F238E27FC236}">
                  <a16:creationId xmlns:a16="http://schemas.microsoft.com/office/drawing/2014/main" id="{491878EF-07A9-CE96-F71F-754465947872}"/>
                </a:ext>
              </a:extLst>
            </p:cNvPr>
            <p:cNvSpPr/>
            <p:nvPr/>
          </p:nvSpPr>
          <p:spPr>
            <a:xfrm>
              <a:off x="8578718" y="5542207"/>
              <a:ext cx="2488295" cy="738664"/>
            </a:xfrm>
            <a:prstGeom prst="rect">
              <a:avLst/>
            </a:prstGeom>
          </p:spPr>
          <p:txBody>
            <a:bodyPr wrap="square" lIns="0" tIns="0" rIns="0" bIns="0">
              <a:spAutoFit/>
            </a:bodyPr>
            <a:lstStyle/>
            <a:p>
              <a:r>
                <a:rPr lang="en-US" sz="1600" b="0" i="1" dirty="0">
                  <a:solidFill>
                    <a:srgbClr val="002060"/>
                  </a:solidFill>
                  <a:effectLst/>
                  <a:latin typeface="+mj-lt"/>
                </a:rPr>
                <a:t>Increased transparency and accountability in academic processes.</a:t>
              </a:r>
              <a:endParaRPr lang="en-US" sz="1600" i="1" dirty="0">
                <a:solidFill>
                  <a:srgbClr val="002060"/>
                </a:solidFill>
                <a:latin typeface="+mj-lt"/>
                <a:cs typeface="Segoe UI" panose="020B0502040204020203" pitchFamily="34" charset="0"/>
              </a:endParaRPr>
            </a:p>
          </p:txBody>
        </p:sp>
      </p:grpSp>
    </p:spTree>
    <p:extLst>
      <p:ext uri="{BB962C8B-B14F-4D97-AF65-F5344CB8AC3E}">
        <p14:creationId xmlns:p14="http://schemas.microsoft.com/office/powerpoint/2010/main" val="743109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C2AF3-28A1-074D-C7F8-8FD8B0BF5679}"/>
            </a:ext>
          </a:extLst>
        </p:cNvPr>
        <p:cNvGrpSpPr/>
        <p:nvPr/>
      </p:nvGrpSpPr>
      <p:grpSpPr>
        <a:xfrm>
          <a:off x="0" y="0"/>
          <a:ext cx="0" cy="0"/>
          <a:chOff x="0" y="0"/>
          <a:chExt cx="0" cy="0"/>
        </a:xfrm>
      </p:grpSpPr>
      <p:sp>
        <p:nvSpPr>
          <p:cNvPr id="98" name="Title 97" hidden="1">
            <a:extLst>
              <a:ext uri="{FF2B5EF4-FFF2-40B4-BE49-F238E27FC236}">
                <a16:creationId xmlns:a16="http://schemas.microsoft.com/office/drawing/2014/main" id="{CFE9822B-B1DF-9148-5210-2B8A09E21A0A}"/>
              </a:ext>
            </a:extLst>
          </p:cNvPr>
          <p:cNvSpPr>
            <a:spLocks noGrp="1"/>
          </p:cNvSpPr>
          <p:nvPr>
            <p:ph type="title"/>
          </p:nvPr>
        </p:nvSpPr>
        <p:spPr/>
        <p:txBody>
          <a:bodyPr/>
          <a:lstStyle/>
          <a:p>
            <a:r>
              <a:rPr lang="en-US" dirty="0"/>
              <a:t>Human resources slide 9</a:t>
            </a:r>
          </a:p>
        </p:txBody>
      </p:sp>
      <p:sp>
        <p:nvSpPr>
          <p:cNvPr id="87" name="Rectangle: Rounded Corners 86">
            <a:extLst>
              <a:ext uri="{FF2B5EF4-FFF2-40B4-BE49-F238E27FC236}">
                <a16:creationId xmlns:a16="http://schemas.microsoft.com/office/drawing/2014/main" id="{7DDAEDA2-973A-F0CF-3CDA-AA1CFA5CD082}"/>
              </a:ext>
              <a:ext uri="{C183D7F6-B498-43B3-948B-1728B52AA6E4}">
                <adec:decorative xmlns:adec="http://schemas.microsoft.com/office/drawing/2017/decorative" val="1"/>
              </a:ext>
            </a:extLst>
          </p:cNvPr>
          <p:cNvSpPr/>
          <p:nvPr/>
        </p:nvSpPr>
        <p:spPr>
          <a:xfrm>
            <a:off x="-221796" y="1975701"/>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a:extLst>
              <a:ext uri="{FF2B5EF4-FFF2-40B4-BE49-F238E27FC236}">
                <a16:creationId xmlns:a16="http://schemas.microsoft.com/office/drawing/2014/main" id="{294440A8-C2B3-5892-BE27-E38B5A172DC7}"/>
              </a:ext>
            </a:extLst>
          </p:cNvPr>
          <p:cNvSpPr txBox="1"/>
          <p:nvPr/>
        </p:nvSpPr>
        <p:spPr>
          <a:xfrm>
            <a:off x="726781" y="996567"/>
            <a:ext cx="3681590"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dirty="0"/>
              <a:t>CONCLUSION</a:t>
            </a:r>
          </a:p>
        </p:txBody>
      </p:sp>
      <p:sp>
        <p:nvSpPr>
          <p:cNvPr id="69" name="TextBox 68">
            <a:extLst>
              <a:ext uri="{FF2B5EF4-FFF2-40B4-BE49-F238E27FC236}">
                <a16:creationId xmlns:a16="http://schemas.microsoft.com/office/drawing/2014/main" id="{B9853A2E-B03E-7E73-32AF-D1EBF1C43163}"/>
              </a:ext>
            </a:extLst>
          </p:cNvPr>
          <p:cNvSpPr txBox="1"/>
          <p:nvPr/>
        </p:nvSpPr>
        <p:spPr>
          <a:xfrm>
            <a:off x="726781" y="1882683"/>
            <a:ext cx="9995762" cy="123110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just"/>
            <a:r>
              <a:rPr lang="en-US" sz="2000" b="0" i="0" dirty="0">
                <a:solidFill>
                  <a:schemeClr val="tx1"/>
                </a:solidFill>
                <a:effectLst/>
              </a:rPr>
              <a:t>In conclusion, our Student Management System represents a significant step forward in modernizing educational administration. By leveraging technology and innovative design principles, we have created a solution that addresses the complex challenges of student data management while empowering educators and students alike.</a:t>
            </a:r>
            <a:endParaRPr lang="en-US" sz="2000" b="1" dirty="0">
              <a:solidFill>
                <a:schemeClr val="tx1"/>
              </a:solidFill>
            </a:endParaRPr>
          </a:p>
        </p:txBody>
      </p:sp>
      <p:grpSp>
        <p:nvGrpSpPr>
          <p:cNvPr id="94" name="Group 93" descr="This image is of an abstract shape. ">
            <a:extLst>
              <a:ext uri="{FF2B5EF4-FFF2-40B4-BE49-F238E27FC236}">
                <a16:creationId xmlns:a16="http://schemas.microsoft.com/office/drawing/2014/main" id="{8A89ECFA-C96B-5F65-DAF8-22E624AED4E9}"/>
              </a:ext>
            </a:extLst>
          </p:cNvPr>
          <p:cNvGrpSpPr/>
          <p:nvPr/>
        </p:nvGrpSpPr>
        <p:grpSpPr>
          <a:xfrm rot="15309759">
            <a:off x="8381921" y="2692460"/>
            <a:ext cx="4736736" cy="6407275"/>
            <a:chOff x="4855953" y="-2833465"/>
            <a:chExt cx="8948964" cy="12105059"/>
          </a:xfrm>
        </p:grpSpPr>
        <p:sp>
          <p:nvSpPr>
            <p:cNvPr id="95" name="Freeform 10">
              <a:extLst>
                <a:ext uri="{FF2B5EF4-FFF2-40B4-BE49-F238E27FC236}">
                  <a16:creationId xmlns:a16="http://schemas.microsoft.com/office/drawing/2014/main" id="{3A36E304-18B4-B2E5-70AA-266C910AB023}"/>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11">
              <a:extLst>
                <a:ext uri="{FF2B5EF4-FFF2-40B4-BE49-F238E27FC236}">
                  <a16:creationId xmlns:a16="http://schemas.microsoft.com/office/drawing/2014/main" id="{A191BBF0-F724-06F5-E2B3-723757778FA6}"/>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12">
              <a:extLst>
                <a:ext uri="{FF2B5EF4-FFF2-40B4-BE49-F238E27FC236}">
                  <a16:creationId xmlns:a16="http://schemas.microsoft.com/office/drawing/2014/main" id="{35E921FF-8041-96C9-52A9-873FD6EFB2A9}"/>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430802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62CE7-55D1-D369-FE1D-B3623CA2DBBC}"/>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43ABDA42-4E27-9752-C5EE-C85C59E31D9D}"/>
              </a:ext>
            </a:extLst>
          </p:cNvPr>
          <p:cNvSpPr>
            <a:spLocks noGrp="1"/>
          </p:cNvSpPr>
          <p:nvPr>
            <p:ph type="title"/>
          </p:nvPr>
        </p:nvSpPr>
        <p:spPr/>
        <p:txBody>
          <a:bodyPr/>
          <a:lstStyle/>
          <a:p>
            <a:r>
              <a:rPr lang="en-US" dirty="0"/>
              <a:t>Human resources slide 5</a:t>
            </a:r>
          </a:p>
        </p:txBody>
      </p:sp>
      <p:cxnSp>
        <p:nvCxnSpPr>
          <p:cNvPr id="110" name="Straight Connector 109">
            <a:extLst>
              <a:ext uri="{FF2B5EF4-FFF2-40B4-BE49-F238E27FC236}">
                <a16:creationId xmlns:a16="http://schemas.microsoft.com/office/drawing/2014/main" id="{781FD940-9D13-795F-9870-EF070A2BB90D}"/>
              </a:ext>
              <a:ext uri="{C183D7F6-B498-43B3-948B-1728B52AA6E4}">
                <adec:decorative xmlns:adec="http://schemas.microsoft.com/office/drawing/2017/decorative" val="1"/>
              </a:ext>
            </a:extLst>
          </p:cNvPr>
          <p:cNvCxnSpPr/>
          <p:nvPr/>
        </p:nvCxnSpPr>
        <p:spPr>
          <a:xfrm>
            <a:off x="6751014"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C4F3D6BB-C090-841D-44C9-01D54F3DD05F}"/>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Rounded Corners 117">
            <a:extLst>
              <a:ext uri="{FF2B5EF4-FFF2-40B4-BE49-F238E27FC236}">
                <a16:creationId xmlns:a16="http://schemas.microsoft.com/office/drawing/2014/main" id="{A1EC9024-63DB-9225-0068-66D489DECF33}"/>
              </a:ext>
              <a:ext uri="{C183D7F6-B498-43B3-948B-1728B52AA6E4}">
                <adec:decorative xmlns:adec="http://schemas.microsoft.com/office/drawing/2017/decorative" val="1"/>
              </a:ext>
            </a:extLst>
          </p:cNvPr>
          <p:cNvSpPr/>
          <p:nvPr/>
        </p:nvSpPr>
        <p:spPr>
          <a:xfrm>
            <a:off x="6529218" y="2798158"/>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AEFF8410-F207-B6B2-341E-DECE1AD52E08}"/>
              </a:ext>
            </a:extLst>
          </p:cNvPr>
          <p:cNvSpPr txBox="1"/>
          <p:nvPr/>
        </p:nvSpPr>
        <p:spPr>
          <a:xfrm>
            <a:off x="7418544" y="1915656"/>
            <a:ext cx="4213476" cy="2031325"/>
          </a:xfrm>
          <a:prstGeom prst="rect">
            <a:avLst/>
          </a:prstGeom>
          <a:noFill/>
        </p:spPr>
        <p:txBody>
          <a:bodyPr wrap="square" lIns="0" tIns="0" rIns="0" bIns="0" rtlCol="0">
            <a:spAutoFit/>
          </a:bodyPr>
          <a:lstStyle/>
          <a:p>
            <a:r>
              <a:rPr lang="en-US" sz="4400" b="1" dirty="0">
                <a:solidFill>
                  <a:srgbClr val="002060"/>
                </a:solidFill>
                <a:latin typeface="Segoe UI" panose="020B0502040204020203" pitchFamily="34" charset="0"/>
                <a:cs typeface="Segoe UI" panose="020B0502040204020203" pitchFamily="34" charset="0"/>
              </a:rPr>
              <a:t>LIMITATIONS AND FUTURE WORK</a:t>
            </a:r>
          </a:p>
        </p:txBody>
      </p:sp>
      <p:sp>
        <p:nvSpPr>
          <p:cNvPr id="2" name="TextBox 1">
            <a:extLst>
              <a:ext uri="{FF2B5EF4-FFF2-40B4-BE49-F238E27FC236}">
                <a16:creationId xmlns:a16="http://schemas.microsoft.com/office/drawing/2014/main" id="{74197B82-97B4-A021-1782-07E7D71D81D6}"/>
              </a:ext>
            </a:extLst>
          </p:cNvPr>
          <p:cNvSpPr txBox="1"/>
          <p:nvPr/>
        </p:nvSpPr>
        <p:spPr>
          <a:xfrm>
            <a:off x="933451" y="2798158"/>
            <a:ext cx="5000624" cy="1938992"/>
          </a:xfrm>
          <a:prstGeom prst="rect">
            <a:avLst/>
          </a:prstGeom>
          <a:noFill/>
        </p:spPr>
        <p:txBody>
          <a:bodyPr wrap="square" rtlCol="0">
            <a:spAutoFit/>
          </a:bodyPr>
          <a:lstStyle/>
          <a:p>
            <a:pPr marL="342900" indent="-342900" algn="r">
              <a:buFont typeface="Arial" panose="020B0604020202020204" pitchFamily="34" charset="0"/>
              <a:buChar char="•"/>
            </a:pPr>
            <a:r>
              <a:rPr lang="en-US" sz="2000" dirty="0">
                <a:latin typeface="+mj-lt"/>
              </a:rPr>
              <a:t>Whole system can’t be implemented because of our skill limitation</a:t>
            </a:r>
          </a:p>
          <a:p>
            <a:pPr marL="342900" indent="-342900" algn="r">
              <a:buFont typeface="Arial" panose="020B0604020202020204" pitchFamily="34" charset="0"/>
              <a:buChar char="•"/>
            </a:pPr>
            <a:r>
              <a:rPr lang="en-US" sz="2000" dirty="0">
                <a:latin typeface="+mj-lt"/>
              </a:rPr>
              <a:t>Authentication System was not implemented</a:t>
            </a:r>
          </a:p>
          <a:p>
            <a:pPr marL="342900" indent="-342900" algn="r">
              <a:buFont typeface="Arial" panose="020B0604020202020204" pitchFamily="34" charset="0"/>
              <a:buChar char="•"/>
            </a:pPr>
            <a:r>
              <a:rPr lang="en-US" sz="2000" dirty="0">
                <a:latin typeface="+mj-lt"/>
              </a:rPr>
              <a:t>Low security </a:t>
            </a:r>
          </a:p>
          <a:p>
            <a:pPr marL="342900" indent="-342900" algn="r">
              <a:buFont typeface="Arial" panose="020B0604020202020204" pitchFamily="34" charset="0"/>
              <a:buChar char="•"/>
            </a:pPr>
            <a:r>
              <a:rPr lang="en-US" sz="2000" dirty="0">
                <a:latin typeface="+mj-lt"/>
              </a:rPr>
              <a:t>UI is not that much user friendly</a:t>
            </a:r>
          </a:p>
        </p:txBody>
      </p:sp>
      <p:sp>
        <p:nvSpPr>
          <p:cNvPr id="3" name="TextBox 2">
            <a:extLst>
              <a:ext uri="{FF2B5EF4-FFF2-40B4-BE49-F238E27FC236}">
                <a16:creationId xmlns:a16="http://schemas.microsoft.com/office/drawing/2014/main" id="{E3774218-C83E-1B62-DA3B-B1D569E26673}"/>
              </a:ext>
            </a:extLst>
          </p:cNvPr>
          <p:cNvSpPr txBox="1"/>
          <p:nvPr/>
        </p:nvSpPr>
        <p:spPr>
          <a:xfrm>
            <a:off x="754915" y="2059494"/>
            <a:ext cx="5179160" cy="738664"/>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r"/>
            <a:r>
              <a:rPr lang="en-US" b="1" i="0" dirty="0">
                <a:effectLst/>
                <a:latin typeface="Segoe UI" panose="020B0502040204020203" pitchFamily="34" charset="0"/>
              </a:rPr>
              <a:t>While our system has achieved considerable success, we acknowledge certain limitations and opportunities for future improvement. These may include:</a:t>
            </a:r>
            <a:endParaRPr lang="en-US" b="1" i="0" dirty="0">
              <a:latin typeface="Segoe UI" panose="020B0502040204020203" pitchFamily="34" charset="0"/>
            </a:endParaRPr>
          </a:p>
        </p:txBody>
      </p:sp>
    </p:spTree>
    <p:extLst>
      <p:ext uri="{BB962C8B-B14F-4D97-AF65-F5344CB8AC3E}">
        <p14:creationId xmlns:p14="http://schemas.microsoft.com/office/powerpoint/2010/main" val="573951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9C198-124C-82E7-9F3B-4DBFEBC3B12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EFA303F-6577-B1E7-0BC7-84B18D0FCB4B}"/>
              </a:ext>
            </a:extLst>
          </p:cNvPr>
          <p:cNvSpPr txBox="1"/>
          <p:nvPr/>
        </p:nvSpPr>
        <p:spPr>
          <a:xfrm>
            <a:off x="1183821" y="738390"/>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REFERENCES</a:t>
            </a:r>
          </a:p>
        </p:txBody>
      </p:sp>
      <p:cxnSp>
        <p:nvCxnSpPr>
          <p:cNvPr id="4" name="Straight Connector 3">
            <a:extLst>
              <a:ext uri="{FF2B5EF4-FFF2-40B4-BE49-F238E27FC236}">
                <a16:creationId xmlns:a16="http://schemas.microsoft.com/office/drawing/2014/main" id="{37A61638-CA79-149C-2383-26AA1A4D2ED0}"/>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A3AE411C-168A-9597-404F-5E8EA7F5E5E3}"/>
              </a:ext>
            </a:extLst>
          </p:cNvPr>
          <p:cNvSpPr/>
          <p:nvPr/>
        </p:nvSpPr>
        <p:spPr>
          <a:xfrm>
            <a:off x="525059" y="1846803"/>
            <a:ext cx="426009" cy="225824"/>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67AF8D5-8EBE-18CF-3E02-10A2F1EECB76}"/>
              </a:ext>
            </a:extLst>
          </p:cNvPr>
          <p:cNvSpPr/>
          <p:nvPr/>
        </p:nvSpPr>
        <p:spPr>
          <a:xfrm>
            <a:off x="1212695" y="1675895"/>
            <a:ext cx="6411879" cy="615553"/>
          </a:xfrm>
          <a:prstGeom prst="rect">
            <a:avLst/>
          </a:prstGeom>
        </p:spPr>
        <p:txBody>
          <a:bodyPr wrap="square" lIns="0" tIns="0" rIns="0" bIns="0">
            <a:spAutoFit/>
          </a:bodyPr>
          <a:lstStyle/>
          <a:p>
            <a:r>
              <a:rPr lang="en-US" sz="2000" i="1" u="sng" dirty="0">
                <a:solidFill>
                  <a:srgbClr val="002060"/>
                </a:solidFill>
                <a:latin typeface="+mj-lt"/>
                <a:cs typeface="Segoe UI" panose="020B0502040204020203" pitchFamily="34" charset="0"/>
              </a:rPr>
              <a:t>https://www.nveo.org/index.php/journal/article/download/5238/4150/5313</a:t>
            </a:r>
          </a:p>
        </p:txBody>
      </p:sp>
      <p:sp>
        <p:nvSpPr>
          <p:cNvPr id="11" name="Rectangle: Rounded Corners 10">
            <a:extLst>
              <a:ext uri="{FF2B5EF4-FFF2-40B4-BE49-F238E27FC236}">
                <a16:creationId xmlns:a16="http://schemas.microsoft.com/office/drawing/2014/main" id="{41052218-65E5-6A3F-A1A8-88048F3F8032}"/>
              </a:ext>
            </a:extLst>
          </p:cNvPr>
          <p:cNvSpPr/>
          <p:nvPr/>
        </p:nvSpPr>
        <p:spPr>
          <a:xfrm>
            <a:off x="538025" y="2818858"/>
            <a:ext cx="426009" cy="225823"/>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2A40838A-0E9C-B72E-A495-CF42452DABD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6A28F004-8D6F-F5D0-3B0C-651E7BDF9BD1}"/>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219F09EE-907F-93C4-ABC6-8F8A70103D36}"/>
              </a:ext>
            </a:extLst>
          </p:cNvPr>
          <p:cNvGrpSpPr/>
          <p:nvPr/>
        </p:nvGrpSpPr>
        <p:grpSpPr>
          <a:xfrm>
            <a:off x="8905215" y="-160913"/>
            <a:ext cx="8739665" cy="7857039"/>
            <a:chOff x="4597682" y="-14067"/>
            <a:chExt cx="7594319" cy="6827361"/>
          </a:xfrm>
        </p:grpSpPr>
        <p:sp>
          <p:nvSpPr>
            <p:cNvPr id="45" name="Freeform 22">
              <a:extLst>
                <a:ext uri="{FF2B5EF4-FFF2-40B4-BE49-F238E27FC236}">
                  <a16:creationId xmlns:a16="http://schemas.microsoft.com/office/drawing/2014/main" id="{8E28EC0A-5EB8-1A07-8F03-3921E8A79DE9}"/>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433A2D0E-0619-6D9D-9713-8B4A534488ED}"/>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Title 14" hidden="1">
            <a:extLst>
              <a:ext uri="{FF2B5EF4-FFF2-40B4-BE49-F238E27FC236}">
                <a16:creationId xmlns:a16="http://schemas.microsoft.com/office/drawing/2014/main" id="{B54A08AD-FC68-8E4A-94DA-C2E55FD1674F}"/>
              </a:ext>
            </a:extLst>
          </p:cNvPr>
          <p:cNvSpPr>
            <a:spLocks noGrp="1"/>
          </p:cNvSpPr>
          <p:nvPr>
            <p:ph type="title"/>
          </p:nvPr>
        </p:nvSpPr>
        <p:spPr/>
        <p:txBody>
          <a:bodyPr/>
          <a:lstStyle/>
          <a:p>
            <a:r>
              <a:rPr lang="en-US" dirty="0"/>
              <a:t>Human resources slide 2</a:t>
            </a:r>
          </a:p>
        </p:txBody>
      </p:sp>
      <p:sp>
        <p:nvSpPr>
          <p:cNvPr id="5" name="Rectangle 4">
            <a:extLst>
              <a:ext uri="{FF2B5EF4-FFF2-40B4-BE49-F238E27FC236}">
                <a16:creationId xmlns:a16="http://schemas.microsoft.com/office/drawing/2014/main" id="{7E25DB90-3FBA-EDD0-5893-AC73FBA6BD30}"/>
              </a:ext>
            </a:extLst>
          </p:cNvPr>
          <p:cNvSpPr/>
          <p:nvPr/>
        </p:nvSpPr>
        <p:spPr>
          <a:xfrm>
            <a:off x="1179202" y="2620429"/>
            <a:ext cx="8283729" cy="615553"/>
          </a:xfrm>
          <a:prstGeom prst="rect">
            <a:avLst/>
          </a:prstGeom>
        </p:spPr>
        <p:txBody>
          <a:bodyPr wrap="square" lIns="0" tIns="0" rIns="0" bIns="0">
            <a:spAutoFit/>
          </a:bodyPr>
          <a:lstStyle/>
          <a:p>
            <a:r>
              <a:rPr lang="en-US" sz="2000" i="1" u="sng" dirty="0">
                <a:solidFill>
                  <a:srgbClr val="002060"/>
                </a:solidFill>
                <a:latin typeface="+mj-lt"/>
                <a:cs typeface="Segoe UI" panose="020B0502040204020203" pitchFamily="34" charset="0"/>
              </a:rPr>
              <a:t>https://www.researchgate.net/publication/353650862_Design_and_Implementation_of_Student_Management_System_Based_on_Internet_Big_Data</a:t>
            </a:r>
          </a:p>
        </p:txBody>
      </p:sp>
      <p:sp>
        <p:nvSpPr>
          <p:cNvPr id="7" name="Rectangle 6">
            <a:extLst>
              <a:ext uri="{FF2B5EF4-FFF2-40B4-BE49-F238E27FC236}">
                <a16:creationId xmlns:a16="http://schemas.microsoft.com/office/drawing/2014/main" id="{7AA92D56-1F32-3891-C542-81CFBA61A4EE}"/>
              </a:ext>
            </a:extLst>
          </p:cNvPr>
          <p:cNvSpPr/>
          <p:nvPr/>
        </p:nvSpPr>
        <p:spPr>
          <a:xfrm>
            <a:off x="1179202" y="3622019"/>
            <a:ext cx="7431398" cy="615553"/>
          </a:xfrm>
          <a:prstGeom prst="rect">
            <a:avLst/>
          </a:prstGeom>
        </p:spPr>
        <p:txBody>
          <a:bodyPr wrap="square" lIns="0" tIns="0" rIns="0" bIns="0">
            <a:spAutoFit/>
          </a:bodyPr>
          <a:lstStyle/>
          <a:p>
            <a:r>
              <a:rPr lang="en-US" sz="2000" i="1" u="sng" dirty="0">
                <a:solidFill>
                  <a:srgbClr val="002060"/>
                </a:solidFill>
                <a:latin typeface="+mj-lt"/>
                <a:cs typeface="Segoe UI" panose="020B0502040204020203" pitchFamily="34" charset="0"/>
              </a:rPr>
              <a:t>https://www.javatpoint.com/er-diagram-for-student-management-system</a:t>
            </a:r>
          </a:p>
        </p:txBody>
      </p:sp>
      <p:sp>
        <p:nvSpPr>
          <p:cNvPr id="24" name="Rectangle: Rounded Corners 23">
            <a:extLst>
              <a:ext uri="{FF2B5EF4-FFF2-40B4-BE49-F238E27FC236}">
                <a16:creationId xmlns:a16="http://schemas.microsoft.com/office/drawing/2014/main" id="{8B399199-861B-32BF-AADF-668A5EA26726}"/>
              </a:ext>
            </a:extLst>
          </p:cNvPr>
          <p:cNvSpPr/>
          <p:nvPr/>
        </p:nvSpPr>
        <p:spPr>
          <a:xfrm>
            <a:off x="538023" y="3768598"/>
            <a:ext cx="426009" cy="225823"/>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51153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59CE6C-9D96-45E4-1789-21DC965FF019}"/>
            </a:ext>
          </a:extLst>
        </p:cNvPr>
        <p:cNvGrpSpPr/>
        <p:nvPr/>
      </p:nvGrpSpPr>
      <p:grpSpPr>
        <a:xfrm>
          <a:off x="0" y="0"/>
          <a:ext cx="0" cy="0"/>
          <a:chOff x="0" y="0"/>
          <a:chExt cx="0" cy="0"/>
        </a:xfrm>
      </p:grpSpPr>
      <p:sp>
        <p:nvSpPr>
          <p:cNvPr id="98" name="Title 97" hidden="1">
            <a:extLst>
              <a:ext uri="{FF2B5EF4-FFF2-40B4-BE49-F238E27FC236}">
                <a16:creationId xmlns:a16="http://schemas.microsoft.com/office/drawing/2014/main" id="{1A2A680E-ECD4-0800-A8B1-C496F9A7EC34}"/>
              </a:ext>
            </a:extLst>
          </p:cNvPr>
          <p:cNvSpPr>
            <a:spLocks noGrp="1"/>
          </p:cNvSpPr>
          <p:nvPr>
            <p:ph type="title"/>
          </p:nvPr>
        </p:nvSpPr>
        <p:spPr/>
        <p:txBody>
          <a:bodyPr/>
          <a:lstStyle/>
          <a:p>
            <a:r>
              <a:rPr lang="en-US" dirty="0"/>
              <a:t>Human resources slide 9</a:t>
            </a:r>
          </a:p>
        </p:txBody>
      </p:sp>
      <p:sp>
        <p:nvSpPr>
          <p:cNvPr id="2" name="TextBox 1">
            <a:extLst>
              <a:ext uri="{FF2B5EF4-FFF2-40B4-BE49-F238E27FC236}">
                <a16:creationId xmlns:a16="http://schemas.microsoft.com/office/drawing/2014/main" id="{63123060-8891-B19C-6116-06290B5CD589}"/>
              </a:ext>
            </a:extLst>
          </p:cNvPr>
          <p:cNvSpPr txBox="1"/>
          <p:nvPr/>
        </p:nvSpPr>
        <p:spPr>
          <a:xfrm>
            <a:off x="3267075" y="2828835"/>
            <a:ext cx="5657850" cy="1200329"/>
          </a:xfrm>
          <a:prstGeom prst="rect">
            <a:avLst/>
          </a:prstGeom>
          <a:noFill/>
        </p:spPr>
        <p:txBody>
          <a:bodyPr wrap="square" rtlCol="0">
            <a:spAutoFit/>
          </a:bodyPr>
          <a:lstStyle/>
          <a:p>
            <a:pPr algn="ctr"/>
            <a:r>
              <a:rPr lang="en-US" sz="7200" dirty="0">
                <a:solidFill>
                  <a:srgbClr val="002060"/>
                </a:solidFill>
                <a:latin typeface="Segoe UI" panose="020B0502040204020203" pitchFamily="34" charset="0"/>
                <a:cs typeface="Segoe UI" panose="020B0502040204020203" pitchFamily="34" charset="0"/>
              </a:rPr>
              <a:t>THANK YOU</a:t>
            </a:r>
          </a:p>
        </p:txBody>
      </p:sp>
      <p:sp>
        <p:nvSpPr>
          <p:cNvPr id="3" name="TextBox 2">
            <a:extLst>
              <a:ext uri="{FF2B5EF4-FFF2-40B4-BE49-F238E27FC236}">
                <a16:creationId xmlns:a16="http://schemas.microsoft.com/office/drawing/2014/main" id="{9F2372B4-AE5F-7B2C-3934-F4D4DF00D636}"/>
              </a:ext>
            </a:extLst>
          </p:cNvPr>
          <p:cNvSpPr txBox="1"/>
          <p:nvPr/>
        </p:nvSpPr>
        <p:spPr>
          <a:xfrm>
            <a:off x="3567112" y="4114800"/>
            <a:ext cx="5057775" cy="369332"/>
          </a:xfrm>
          <a:prstGeom prst="rect">
            <a:avLst/>
          </a:prstGeom>
          <a:noFill/>
        </p:spPr>
        <p:txBody>
          <a:bodyPr wrap="square" rtlCol="0">
            <a:spAutoFit/>
          </a:bodyPr>
          <a:lstStyle/>
          <a:p>
            <a:pPr algn="ctr"/>
            <a:r>
              <a:rPr lang="en-US" i="1" dirty="0">
                <a:solidFill>
                  <a:srgbClr val="002060"/>
                </a:solidFill>
              </a:rPr>
              <a:t>Any Questions?</a:t>
            </a:r>
          </a:p>
        </p:txBody>
      </p:sp>
    </p:spTree>
    <p:extLst>
      <p:ext uri="{BB962C8B-B14F-4D97-AF65-F5344CB8AC3E}">
        <p14:creationId xmlns:p14="http://schemas.microsoft.com/office/powerpoint/2010/main" val="703192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792983" y="488265"/>
            <a:ext cx="5683323"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 TEAM INNOVATORS UNITE</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6BFCD1AA-E1CA-41D6-8605-56AFEBE4EEE3}"/>
              </a:ext>
            </a:extLst>
          </p:cNvPr>
          <p:cNvSpPr/>
          <p:nvPr/>
        </p:nvSpPr>
        <p:spPr>
          <a:xfrm>
            <a:off x="525059" y="1846803"/>
            <a:ext cx="426009" cy="225824"/>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9101D99-B002-4698-9C7E-C942B9AA2D39}"/>
              </a:ext>
            </a:extLst>
          </p:cNvPr>
          <p:cNvSpPr/>
          <p:nvPr/>
        </p:nvSpPr>
        <p:spPr>
          <a:xfrm>
            <a:off x="1212696" y="1840035"/>
            <a:ext cx="3396026" cy="246221"/>
          </a:xfrm>
          <a:prstGeom prst="rect">
            <a:avLst/>
          </a:prstGeom>
        </p:spPr>
        <p:txBody>
          <a:bodyPr wrap="square" lIns="0" tIns="0" rIns="0" bIns="0">
            <a:spAutoFit/>
          </a:bodyPr>
          <a:lstStyle/>
          <a:p>
            <a:r>
              <a:rPr lang="en-US" sz="1600" dirty="0">
                <a:solidFill>
                  <a:srgbClr val="002060"/>
                </a:solidFill>
                <a:latin typeface="+mj-lt"/>
                <a:cs typeface="Segoe UI" panose="020B0502040204020203" pitchFamily="34" charset="0"/>
              </a:rPr>
              <a:t>Feroj Miah(CS-2102037)</a:t>
            </a:r>
          </a:p>
        </p:txBody>
      </p:sp>
      <p:sp>
        <p:nvSpPr>
          <p:cNvPr id="9" name="Rectangle: Rounded Corners 8">
            <a:extLst>
              <a:ext uri="{FF2B5EF4-FFF2-40B4-BE49-F238E27FC236}">
                <a16:creationId xmlns:a16="http://schemas.microsoft.com/office/drawing/2014/main" id="{14FF47BA-9557-4442-8E2A-74A4F4AAD237}"/>
              </a:ext>
            </a:extLst>
          </p:cNvPr>
          <p:cNvSpPr/>
          <p:nvPr/>
        </p:nvSpPr>
        <p:spPr>
          <a:xfrm>
            <a:off x="525059" y="2318189"/>
            <a:ext cx="426009" cy="225823"/>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6B458D5C-BDF7-4A75-A4E8-B99128DCD84A}"/>
              </a:ext>
            </a:extLst>
          </p:cNvPr>
          <p:cNvSpPr/>
          <p:nvPr/>
        </p:nvSpPr>
        <p:spPr>
          <a:xfrm>
            <a:off x="538025" y="2818858"/>
            <a:ext cx="426009" cy="225823"/>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64E3D015-D1E6-40C0-B820-5D2B0144652D}"/>
              </a:ext>
            </a:extLst>
          </p:cNvPr>
          <p:cNvSpPr/>
          <p:nvPr/>
        </p:nvSpPr>
        <p:spPr>
          <a:xfrm>
            <a:off x="538024" y="3286275"/>
            <a:ext cx="426009" cy="225823"/>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18801"/>
            <a:ext cx="8739665" cy="7857039"/>
            <a:chOff x="4597682" y="-14067"/>
            <a:chExt cx="7594319" cy="6827361"/>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
        <p:nvSpPr>
          <p:cNvPr id="3" name="Rectangle 2">
            <a:extLst>
              <a:ext uri="{FF2B5EF4-FFF2-40B4-BE49-F238E27FC236}">
                <a16:creationId xmlns:a16="http://schemas.microsoft.com/office/drawing/2014/main" id="{7AE69DF4-CD30-44E4-8B9A-9E17DAD8EC5E}"/>
              </a:ext>
            </a:extLst>
          </p:cNvPr>
          <p:cNvSpPr/>
          <p:nvPr/>
        </p:nvSpPr>
        <p:spPr>
          <a:xfrm>
            <a:off x="1212696" y="2307991"/>
            <a:ext cx="3536195" cy="246221"/>
          </a:xfrm>
          <a:prstGeom prst="rect">
            <a:avLst/>
          </a:prstGeom>
        </p:spPr>
        <p:txBody>
          <a:bodyPr wrap="square" lIns="0" tIns="0" rIns="0" bIns="0">
            <a:spAutoFit/>
          </a:bodyPr>
          <a:lstStyle/>
          <a:p>
            <a:r>
              <a:rPr lang="en-US" sz="1600" dirty="0">
                <a:solidFill>
                  <a:srgbClr val="002060"/>
                </a:solidFill>
                <a:latin typeface="+mj-lt"/>
                <a:cs typeface="Segoe UI" panose="020B0502040204020203" pitchFamily="34" charset="0"/>
              </a:rPr>
              <a:t>Md </a:t>
            </a:r>
            <a:r>
              <a:rPr lang="en-US" sz="1600" dirty="0" err="1">
                <a:solidFill>
                  <a:srgbClr val="002060"/>
                </a:solidFill>
                <a:latin typeface="+mj-lt"/>
                <a:cs typeface="Segoe UI" panose="020B0502040204020203" pitchFamily="34" charset="0"/>
              </a:rPr>
              <a:t>Sohag</a:t>
            </a:r>
            <a:r>
              <a:rPr lang="en-US" sz="1600" dirty="0">
                <a:solidFill>
                  <a:srgbClr val="002060"/>
                </a:solidFill>
                <a:latin typeface="+mj-lt"/>
                <a:cs typeface="Segoe UI" panose="020B0502040204020203" pitchFamily="34" charset="0"/>
              </a:rPr>
              <a:t> Hossain(CS2102016)</a:t>
            </a:r>
          </a:p>
        </p:txBody>
      </p:sp>
      <p:sp>
        <p:nvSpPr>
          <p:cNvPr id="5" name="Rectangle 4">
            <a:extLst>
              <a:ext uri="{FF2B5EF4-FFF2-40B4-BE49-F238E27FC236}">
                <a16:creationId xmlns:a16="http://schemas.microsoft.com/office/drawing/2014/main" id="{2D5CE9DE-6BC8-4BEA-1869-66AE476FDCB1}"/>
              </a:ext>
            </a:extLst>
          </p:cNvPr>
          <p:cNvSpPr/>
          <p:nvPr/>
        </p:nvSpPr>
        <p:spPr>
          <a:xfrm>
            <a:off x="1212695" y="2782807"/>
            <a:ext cx="3536195" cy="246221"/>
          </a:xfrm>
          <a:prstGeom prst="rect">
            <a:avLst/>
          </a:prstGeom>
        </p:spPr>
        <p:txBody>
          <a:bodyPr wrap="square" lIns="0" tIns="0" rIns="0" bIns="0">
            <a:spAutoFit/>
          </a:bodyPr>
          <a:lstStyle/>
          <a:p>
            <a:r>
              <a:rPr lang="en-US" sz="1600" dirty="0">
                <a:solidFill>
                  <a:srgbClr val="002060"/>
                </a:solidFill>
                <a:latin typeface="+mj-lt"/>
                <a:cs typeface="Segoe UI" panose="020B0502040204020203" pitchFamily="34" charset="0"/>
              </a:rPr>
              <a:t>Ashik Iqbal(CS-2102032)</a:t>
            </a:r>
          </a:p>
        </p:txBody>
      </p:sp>
      <p:sp>
        <p:nvSpPr>
          <p:cNvPr id="7" name="Rectangle 6">
            <a:extLst>
              <a:ext uri="{FF2B5EF4-FFF2-40B4-BE49-F238E27FC236}">
                <a16:creationId xmlns:a16="http://schemas.microsoft.com/office/drawing/2014/main" id="{12DD2DB1-CFCD-8F81-70F9-C4AC8CE93E85}"/>
              </a:ext>
            </a:extLst>
          </p:cNvPr>
          <p:cNvSpPr/>
          <p:nvPr/>
        </p:nvSpPr>
        <p:spPr>
          <a:xfrm>
            <a:off x="1179202" y="3767607"/>
            <a:ext cx="3536195" cy="246221"/>
          </a:xfrm>
          <a:prstGeom prst="rect">
            <a:avLst/>
          </a:prstGeom>
        </p:spPr>
        <p:txBody>
          <a:bodyPr wrap="square" lIns="0" tIns="0" rIns="0" bIns="0">
            <a:spAutoFit/>
          </a:bodyPr>
          <a:lstStyle/>
          <a:p>
            <a:r>
              <a:rPr lang="en-US" sz="1600" dirty="0" err="1">
                <a:solidFill>
                  <a:srgbClr val="002060"/>
                </a:solidFill>
                <a:latin typeface="+mj-lt"/>
                <a:cs typeface="Segoe UI" panose="020B0502040204020203" pitchFamily="34" charset="0"/>
              </a:rPr>
              <a:t>Israt</a:t>
            </a:r>
            <a:r>
              <a:rPr lang="en-US" sz="1600" dirty="0">
                <a:solidFill>
                  <a:srgbClr val="002060"/>
                </a:solidFill>
                <a:latin typeface="+mj-lt"/>
                <a:cs typeface="Segoe UI" panose="020B0502040204020203" pitchFamily="34" charset="0"/>
              </a:rPr>
              <a:t> JahanCS-2102021)</a:t>
            </a:r>
          </a:p>
        </p:txBody>
      </p:sp>
      <p:sp>
        <p:nvSpPr>
          <p:cNvPr id="16" name="Rectangle 15">
            <a:extLst>
              <a:ext uri="{FF2B5EF4-FFF2-40B4-BE49-F238E27FC236}">
                <a16:creationId xmlns:a16="http://schemas.microsoft.com/office/drawing/2014/main" id="{C9FA79C2-8FE1-C2A3-3FF6-8C049283DF42}"/>
              </a:ext>
            </a:extLst>
          </p:cNvPr>
          <p:cNvSpPr/>
          <p:nvPr/>
        </p:nvSpPr>
        <p:spPr>
          <a:xfrm>
            <a:off x="1212695" y="3252058"/>
            <a:ext cx="3536195" cy="246221"/>
          </a:xfrm>
          <a:prstGeom prst="rect">
            <a:avLst/>
          </a:prstGeom>
        </p:spPr>
        <p:txBody>
          <a:bodyPr wrap="square" lIns="0" tIns="0" rIns="0" bIns="0">
            <a:spAutoFit/>
          </a:bodyPr>
          <a:lstStyle/>
          <a:p>
            <a:r>
              <a:rPr lang="en-US" sz="1600" dirty="0" err="1">
                <a:solidFill>
                  <a:srgbClr val="002060"/>
                </a:solidFill>
                <a:latin typeface="+mj-lt"/>
                <a:cs typeface="Segoe UI" panose="020B0502040204020203" pitchFamily="34" charset="0"/>
              </a:rPr>
              <a:t>Laboni</a:t>
            </a:r>
            <a:r>
              <a:rPr lang="en-US" sz="1600" dirty="0">
                <a:solidFill>
                  <a:srgbClr val="002060"/>
                </a:solidFill>
                <a:latin typeface="+mj-lt"/>
                <a:cs typeface="Segoe UI" panose="020B0502040204020203" pitchFamily="34" charset="0"/>
              </a:rPr>
              <a:t> Akter(CS-2102026)</a:t>
            </a:r>
          </a:p>
        </p:txBody>
      </p:sp>
      <p:sp>
        <p:nvSpPr>
          <p:cNvPr id="17" name="Rectangle 16">
            <a:extLst>
              <a:ext uri="{FF2B5EF4-FFF2-40B4-BE49-F238E27FC236}">
                <a16:creationId xmlns:a16="http://schemas.microsoft.com/office/drawing/2014/main" id="{E18EEF36-4E42-931F-218E-9E098B857E55}"/>
              </a:ext>
            </a:extLst>
          </p:cNvPr>
          <p:cNvSpPr/>
          <p:nvPr/>
        </p:nvSpPr>
        <p:spPr>
          <a:xfrm>
            <a:off x="1212695" y="4237571"/>
            <a:ext cx="3536195" cy="246221"/>
          </a:xfrm>
          <a:prstGeom prst="rect">
            <a:avLst/>
          </a:prstGeom>
        </p:spPr>
        <p:txBody>
          <a:bodyPr wrap="square" lIns="0" tIns="0" rIns="0" bIns="0">
            <a:spAutoFit/>
          </a:bodyPr>
          <a:lstStyle/>
          <a:p>
            <a:r>
              <a:rPr lang="en-US" sz="1600" dirty="0">
                <a:solidFill>
                  <a:srgbClr val="002060"/>
                </a:solidFill>
                <a:latin typeface="+mj-lt"/>
                <a:cs typeface="Segoe UI" panose="020B0502040204020203" pitchFamily="34" charset="0"/>
              </a:rPr>
              <a:t>Afia Tabassum(CS-2102023)</a:t>
            </a:r>
          </a:p>
        </p:txBody>
      </p:sp>
      <p:sp>
        <p:nvSpPr>
          <p:cNvPr id="24" name="Rectangle: Rounded Corners 23">
            <a:extLst>
              <a:ext uri="{FF2B5EF4-FFF2-40B4-BE49-F238E27FC236}">
                <a16:creationId xmlns:a16="http://schemas.microsoft.com/office/drawing/2014/main" id="{24817DD4-99E7-DC0D-373A-E0D8E7F39005}"/>
              </a:ext>
            </a:extLst>
          </p:cNvPr>
          <p:cNvSpPr/>
          <p:nvPr/>
        </p:nvSpPr>
        <p:spPr>
          <a:xfrm>
            <a:off x="538023" y="3768598"/>
            <a:ext cx="426009" cy="225823"/>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C71D382B-6781-4413-791F-51EC9D8F627E}"/>
              </a:ext>
            </a:extLst>
          </p:cNvPr>
          <p:cNvSpPr/>
          <p:nvPr/>
        </p:nvSpPr>
        <p:spPr>
          <a:xfrm>
            <a:off x="538024" y="4250922"/>
            <a:ext cx="426009" cy="225823"/>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523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28AEB-91B9-EEE4-4F2C-04B85B91E48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683D4C2-1D1B-B31B-CF27-EC40A25652F9}"/>
              </a:ext>
            </a:extLst>
          </p:cNvPr>
          <p:cNvSpPr txBox="1"/>
          <p:nvPr/>
        </p:nvSpPr>
        <p:spPr>
          <a:xfrm>
            <a:off x="1183821" y="738390"/>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AGENDA</a:t>
            </a:r>
          </a:p>
        </p:txBody>
      </p:sp>
      <p:cxnSp>
        <p:nvCxnSpPr>
          <p:cNvPr id="4" name="Straight Connector 3">
            <a:extLst>
              <a:ext uri="{FF2B5EF4-FFF2-40B4-BE49-F238E27FC236}">
                <a16:creationId xmlns:a16="http://schemas.microsoft.com/office/drawing/2014/main" id="{AC947FCA-85FC-D896-20DB-CD263974A5E1}"/>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EC624E9E-1686-A4D7-3020-D37E03ECFFBE}"/>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C32A2FA0-22BD-7C3A-F2B3-15CF4355F887}"/>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25131EA1-726C-D629-187E-0A5B59A84066}"/>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A29A6173-4ADA-9BF6-F54A-8D46673F092E}"/>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23305408-214D-5941-68AF-1A42126F6EB0}"/>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FDF2AEE0-FC78-C32E-B82B-A041784D710F}"/>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795B5F70-D928-CF0B-3EAF-7560AFE58FF5}"/>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9FD15F7C-7F65-8C4A-C545-E29ACDC8F1E9}"/>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87E2ECC2-A09D-7FEB-4896-25AC75D4FC6F}"/>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B158265E-86C3-AF01-E740-BEB0FF55F333}"/>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FD5CED9D-48CF-BCB1-5310-3D2B859805C7}"/>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C39E8282-2BDF-EBE0-FA37-DABBF92E41C8}"/>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870B2660-1ADE-88AC-6F36-AA674073707D}"/>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5D072CFC-CAC5-4A87-A50E-7215D6AE95A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4E9DFDC2-7580-6344-4D4B-434E508B3A6B}"/>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14819F23-B2BE-29EB-A88E-A19836576CAC}"/>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84E7D252-13E1-0CEE-BA2F-4257A02C714E}"/>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2C4D17EA-F004-D7D6-2563-D9B050B5D112}"/>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57EDD472-7CF3-9F32-E2B9-2F73E5C00B92}"/>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4A690864-1528-DAA3-3796-467721E675E5}"/>
              </a:ext>
            </a:extLst>
          </p:cNvPr>
          <p:cNvSpPr>
            <a:spLocks noGrp="1"/>
          </p:cNvSpPr>
          <p:nvPr>
            <p:ph type="title"/>
          </p:nvPr>
        </p:nvSpPr>
        <p:spPr/>
        <p:txBody>
          <a:bodyPr/>
          <a:lstStyle/>
          <a:p>
            <a:r>
              <a:rPr lang="en-US" dirty="0"/>
              <a:t>Human resources slide 2</a:t>
            </a:r>
          </a:p>
        </p:txBody>
      </p:sp>
      <p:sp>
        <p:nvSpPr>
          <p:cNvPr id="3" name="Rectangle 2">
            <a:extLst>
              <a:ext uri="{FF2B5EF4-FFF2-40B4-BE49-F238E27FC236}">
                <a16:creationId xmlns:a16="http://schemas.microsoft.com/office/drawing/2014/main" id="{472C9239-980F-CDB0-37E4-CCF312AB98D6}"/>
              </a:ext>
            </a:extLst>
          </p:cNvPr>
          <p:cNvSpPr/>
          <p:nvPr/>
        </p:nvSpPr>
        <p:spPr>
          <a:xfrm>
            <a:off x="690759" y="1445492"/>
            <a:ext cx="3536195" cy="3693319"/>
          </a:xfrm>
          <a:prstGeom prst="rect">
            <a:avLst/>
          </a:prstGeom>
        </p:spPr>
        <p:txBody>
          <a:bodyPr wrap="square" lIns="0" tIns="0" rIns="0" bIns="0">
            <a:spAutoFit/>
          </a:bodyPr>
          <a:lstStyle/>
          <a:p>
            <a:pPr marL="342900" indent="-342900">
              <a:buFont typeface="Wingdings" panose="05000000000000000000" pitchFamily="2" charset="2"/>
              <a:buChar char="§"/>
            </a:pPr>
            <a:r>
              <a:rPr lang="en-US" sz="2000" b="1" dirty="0">
                <a:solidFill>
                  <a:srgbClr val="002060"/>
                </a:solidFill>
                <a:latin typeface="+mj-lt"/>
                <a:cs typeface="Segoe UI" panose="020B0502040204020203" pitchFamily="34" charset="0"/>
              </a:rPr>
              <a:t>  Introduction</a:t>
            </a:r>
          </a:p>
          <a:p>
            <a:pPr marL="342900" indent="-342900">
              <a:buFont typeface="Wingdings" panose="05000000000000000000" pitchFamily="2" charset="2"/>
              <a:buChar char="§"/>
            </a:pPr>
            <a:r>
              <a:rPr lang="en-US" sz="2000" b="1" dirty="0">
                <a:solidFill>
                  <a:srgbClr val="002060"/>
                </a:solidFill>
                <a:latin typeface="+mj-lt"/>
                <a:cs typeface="Segoe UI" panose="020B0502040204020203" pitchFamily="34" charset="0"/>
              </a:rPr>
              <a:t>  Motivations</a:t>
            </a:r>
          </a:p>
          <a:p>
            <a:pPr marL="342900" indent="-342900">
              <a:buFont typeface="Wingdings" panose="05000000000000000000" pitchFamily="2" charset="2"/>
              <a:buChar char="§"/>
            </a:pPr>
            <a:r>
              <a:rPr lang="en-US" sz="2000" b="1" dirty="0">
                <a:solidFill>
                  <a:srgbClr val="002060"/>
                </a:solidFill>
                <a:latin typeface="+mj-lt"/>
                <a:cs typeface="Segoe UI" panose="020B0502040204020203" pitchFamily="34" charset="0"/>
              </a:rPr>
              <a:t>  Background Study</a:t>
            </a:r>
          </a:p>
          <a:p>
            <a:pPr marL="342900" indent="-342900">
              <a:buFont typeface="Wingdings" panose="05000000000000000000" pitchFamily="2" charset="2"/>
              <a:buChar char="§"/>
            </a:pPr>
            <a:r>
              <a:rPr lang="en-US" sz="2000" b="1" dirty="0">
                <a:solidFill>
                  <a:srgbClr val="002060"/>
                </a:solidFill>
                <a:latin typeface="+mj-lt"/>
                <a:cs typeface="Segoe UI" panose="020B0502040204020203" pitchFamily="34" charset="0"/>
              </a:rPr>
              <a:t>  Literature Study</a:t>
            </a:r>
          </a:p>
          <a:p>
            <a:pPr marL="342900" indent="-342900">
              <a:buFont typeface="Wingdings" panose="05000000000000000000" pitchFamily="2" charset="2"/>
              <a:buChar char="§"/>
            </a:pPr>
            <a:r>
              <a:rPr lang="en-US" sz="2000" b="1" dirty="0">
                <a:solidFill>
                  <a:srgbClr val="002060"/>
                </a:solidFill>
                <a:latin typeface="+mj-lt"/>
                <a:cs typeface="Segoe UI" panose="020B0502040204020203" pitchFamily="34" charset="0"/>
              </a:rPr>
              <a:t>  Problem Statement</a:t>
            </a:r>
          </a:p>
          <a:p>
            <a:pPr marL="342900" indent="-342900">
              <a:buFont typeface="Wingdings" panose="05000000000000000000" pitchFamily="2" charset="2"/>
              <a:buChar char="§"/>
            </a:pPr>
            <a:r>
              <a:rPr lang="en-US" sz="2000" b="1" dirty="0">
                <a:solidFill>
                  <a:srgbClr val="002060"/>
                </a:solidFill>
                <a:latin typeface="+mj-lt"/>
                <a:cs typeface="Segoe UI" panose="020B0502040204020203" pitchFamily="34" charset="0"/>
              </a:rPr>
              <a:t>  Objectives</a:t>
            </a:r>
          </a:p>
          <a:p>
            <a:pPr marL="342900" indent="-342900">
              <a:buFont typeface="Wingdings" panose="05000000000000000000" pitchFamily="2" charset="2"/>
              <a:buChar char="§"/>
            </a:pPr>
            <a:r>
              <a:rPr lang="en-US" sz="2000" b="1" dirty="0">
                <a:solidFill>
                  <a:srgbClr val="002060"/>
                </a:solidFill>
                <a:latin typeface="+mj-lt"/>
                <a:cs typeface="Segoe UI" panose="020B0502040204020203" pitchFamily="34" charset="0"/>
              </a:rPr>
              <a:t>  Method</a:t>
            </a:r>
          </a:p>
          <a:p>
            <a:pPr marL="342900" indent="-342900">
              <a:buFont typeface="Wingdings" panose="05000000000000000000" pitchFamily="2" charset="2"/>
              <a:buChar char="§"/>
            </a:pPr>
            <a:r>
              <a:rPr lang="en-US" sz="2000" b="1" dirty="0">
                <a:solidFill>
                  <a:srgbClr val="002060"/>
                </a:solidFill>
                <a:latin typeface="+mj-lt"/>
                <a:cs typeface="Segoe UI" panose="020B0502040204020203" pitchFamily="34" charset="0"/>
              </a:rPr>
              <a:t>  System Design</a:t>
            </a:r>
          </a:p>
          <a:p>
            <a:pPr marL="342900" indent="-342900">
              <a:buFont typeface="Wingdings" panose="05000000000000000000" pitchFamily="2" charset="2"/>
              <a:buChar char="§"/>
            </a:pPr>
            <a:r>
              <a:rPr lang="en-US" sz="2000" b="1" dirty="0">
                <a:solidFill>
                  <a:srgbClr val="002060"/>
                </a:solidFill>
                <a:latin typeface="+mj-lt"/>
                <a:cs typeface="Segoe UI" panose="020B0502040204020203" pitchFamily="34" charset="0"/>
              </a:rPr>
              <a:t>  Result Analysis</a:t>
            </a:r>
          </a:p>
          <a:p>
            <a:pPr marL="342900" indent="-342900">
              <a:buFont typeface="Wingdings" panose="05000000000000000000" pitchFamily="2" charset="2"/>
              <a:buChar char="§"/>
            </a:pPr>
            <a:r>
              <a:rPr lang="en-US" sz="2000" b="1" dirty="0">
                <a:solidFill>
                  <a:srgbClr val="002060"/>
                </a:solidFill>
                <a:latin typeface="+mj-lt"/>
                <a:cs typeface="Segoe UI" panose="020B0502040204020203" pitchFamily="34" charset="0"/>
              </a:rPr>
              <a:t>  Conclusion</a:t>
            </a:r>
          </a:p>
          <a:p>
            <a:pPr marL="342900" indent="-342900">
              <a:buFont typeface="Wingdings" panose="05000000000000000000" pitchFamily="2" charset="2"/>
              <a:buChar char="§"/>
            </a:pPr>
            <a:r>
              <a:rPr lang="en-US" sz="2000" b="1" dirty="0">
                <a:solidFill>
                  <a:srgbClr val="002060"/>
                </a:solidFill>
                <a:latin typeface="+mj-lt"/>
                <a:cs typeface="Segoe UI" panose="020B0502040204020203" pitchFamily="34" charset="0"/>
              </a:rPr>
              <a:t>  Limitation and Future Work</a:t>
            </a:r>
          </a:p>
          <a:p>
            <a:pPr marL="342900" indent="-342900">
              <a:buFont typeface="Wingdings" panose="05000000000000000000" pitchFamily="2" charset="2"/>
              <a:buChar char="§"/>
            </a:pPr>
            <a:r>
              <a:rPr lang="en-US" sz="2000" b="1" dirty="0">
                <a:solidFill>
                  <a:srgbClr val="002060"/>
                </a:solidFill>
                <a:latin typeface="+mj-lt"/>
                <a:cs typeface="Segoe UI" panose="020B0502040204020203" pitchFamily="34" charset="0"/>
              </a:rPr>
              <a:t>  References</a:t>
            </a:r>
          </a:p>
        </p:txBody>
      </p:sp>
    </p:spTree>
    <p:extLst>
      <p:ext uri="{BB962C8B-B14F-4D97-AF65-F5344CB8AC3E}">
        <p14:creationId xmlns:p14="http://schemas.microsoft.com/office/powerpoint/2010/main" val="756896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le 97" hidden="1">
            <a:extLst>
              <a:ext uri="{FF2B5EF4-FFF2-40B4-BE49-F238E27FC236}">
                <a16:creationId xmlns:a16="http://schemas.microsoft.com/office/drawing/2014/main" id="{D69146DD-53CC-4FD6-9456-3F49560FC114}"/>
              </a:ext>
            </a:extLst>
          </p:cNvPr>
          <p:cNvSpPr>
            <a:spLocks noGrp="1"/>
          </p:cNvSpPr>
          <p:nvPr>
            <p:ph type="title"/>
          </p:nvPr>
        </p:nvSpPr>
        <p:spPr/>
        <p:txBody>
          <a:bodyPr/>
          <a:lstStyle/>
          <a:p>
            <a:r>
              <a:rPr lang="en-US" dirty="0"/>
              <a:t>Human resources slide 9</a:t>
            </a:r>
          </a:p>
        </p:txBody>
      </p:sp>
      <p:sp>
        <p:nvSpPr>
          <p:cNvPr id="87" name="Rectangle: Rounded Corners 86">
            <a:extLst>
              <a:ext uri="{FF2B5EF4-FFF2-40B4-BE49-F238E27FC236}">
                <a16:creationId xmlns:a16="http://schemas.microsoft.com/office/drawing/2014/main" id="{A8111457-D9DC-4BEB-BBB9-82FD4783D0EE}"/>
              </a:ext>
              <a:ext uri="{C183D7F6-B498-43B3-948B-1728B52AA6E4}">
                <adec:decorative xmlns:adec="http://schemas.microsoft.com/office/drawing/2017/decorative" val="1"/>
              </a:ext>
            </a:extLst>
          </p:cNvPr>
          <p:cNvSpPr/>
          <p:nvPr/>
        </p:nvSpPr>
        <p:spPr>
          <a:xfrm>
            <a:off x="-247730" y="1968408"/>
            <a:ext cx="495460" cy="174717"/>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a:extLst>
              <a:ext uri="{FF2B5EF4-FFF2-40B4-BE49-F238E27FC236}">
                <a16:creationId xmlns:a16="http://schemas.microsoft.com/office/drawing/2014/main" id="{EFA5AF66-F428-4EBE-A3A8-9F827101F023}"/>
              </a:ext>
            </a:extLst>
          </p:cNvPr>
          <p:cNvSpPr txBox="1"/>
          <p:nvPr/>
        </p:nvSpPr>
        <p:spPr>
          <a:xfrm>
            <a:off x="726781" y="273553"/>
            <a:ext cx="3681590"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dirty="0"/>
              <a:t>INTRODUCTION</a:t>
            </a:r>
          </a:p>
        </p:txBody>
      </p:sp>
      <p:sp>
        <p:nvSpPr>
          <p:cNvPr id="66" name="TextBox 65">
            <a:extLst>
              <a:ext uri="{FF2B5EF4-FFF2-40B4-BE49-F238E27FC236}">
                <a16:creationId xmlns:a16="http://schemas.microsoft.com/office/drawing/2014/main" id="{40F0350B-A0DF-49BC-B925-C3FFA8BF02C7}"/>
              </a:ext>
            </a:extLst>
          </p:cNvPr>
          <p:cNvSpPr txBox="1"/>
          <p:nvPr/>
        </p:nvSpPr>
        <p:spPr>
          <a:xfrm>
            <a:off x="726781" y="865651"/>
            <a:ext cx="62247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dirty="0"/>
              <a:t>To the Student  Management System</a:t>
            </a:r>
          </a:p>
        </p:txBody>
      </p:sp>
      <p:sp>
        <p:nvSpPr>
          <p:cNvPr id="69" name="TextBox 68">
            <a:extLst>
              <a:ext uri="{FF2B5EF4-FFF2-40B4-BE49-F238E27FC236}">
                <a16:creationId xmlns:a16="http://schemas.microsoft.com/office/drawing/2014/main" id="{4A424134-52BB-4183-A9FC-3CBBA75DCD28}"/>
              </a:ext>
            </a:extLst>
          </p:cNvPr>
          <p:cNvSpPr txBox="1"/>
          <p:nvPr/>
        </p:nvSpPr>
        <p:spPr>
          <a:xfrm>
            <a:off x="726781" y="1882683"/>
            <a:ext cx="9995762" cy="123110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just"/>
            <a:r>
              <a:rPr lang="en-US" sz="2000" b="0" i="0" dirty="0">
                <a:solidFill>
                  <a:schemeClr val="tx1">
                    <a:lumMod val="95000"/>
                    <a:lumOff val="5000"/>
                  </a:schemeClr>
                </a:solidFill>
                <a:effectLst/>
              </a:rPr>
              <a:t>A Student Management System (SMS) is a software application designed to streamline the management of student-related data and processes within educational institutions such as schools, colleges, and universities. It serves as a centralized platform for administrators, teachers, students, and parents to access and manage various aspects of the academic lifecycle.</a:t>
            </a:r>
            <a:endParaRPr lang="en-US" sz="2000" b="1" dirty="0">
              <a:solidFill>
                <a:schemeClr val="tx1">
                  <a:lumMod val="95000"/>
                  <a:lumOff val="5000"/>
                </a:schemeClr>
              </a:solidFill>
            </a:endParaRPr>
          </a:p>
        </p:txBody>
      </p:sp>
      <p:grpSp>
        <p:nvGrpSpPr>
          <p:cNvPr id="94" name="Group 93" descr="This image is of an abstract shape. ">
            <a:extLst>
              <a:ext uri="{FF2B5EF4-FFF2-40B4-BE49-F238E27FC236}">
                <a16:creationId xmlns:a16="http://schemas.microsoft.com/office/drawing/2014/main" id="{06C5D049-85D7-4673-9E2C-A2DF6A4D5048}"/>
              </a:ext>
            </a:extLst>
          </p:cNvPr>
          <p:cNvGrpSpPr/>
          <p:nvPr/>
        </p:nvGrpSpPr>
        <p:grpSpPr>
          <a:xfrm rot="15309759">
            <a:off x="8381921" y="2692460"/>
            <a:ext cx="4736736" cy="6407275"/>
            <a:chOff x="4855953" y="-2833465"/>
            <a:chExt cx="8948964" cy="12105059"/>
          </a:xfrm>
        </p:grpSpPr>
        <p:sp>
          <p:nvSpPr>
            <p:cNvPr id="95" name="Freeform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532204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sp>
        <p:nvSpPr>
          <p:cNvPr id="6" name="Rectangle: Rounded Corners 5">
            <a:extLst>
              <a:ext uri="{FF2B5EF4-FFF2-40B4-BE49-F238E27FC236}">
                <a16:creationId xmlns:a16="http://schemas.microsoft.com/office/drawing/2014/main" id="{C8431200-8E45-4A0C-B12B-CFA1B2C53C47}"/>
              </a:ext>
              <a:ext uri="{C183D7F6-B498-43B3-948B-1728B52AA6E4}">
                <adec:decorative xmlns:adec="http://schemas.microsoft.com/office/drawing/2017/decorative" val="1"/>
              </a:ext>
            </a:extLst>
          </p:cNvPr>
          <p:cNvSpPr/>
          <p:nvPr/>
        </p:nvSpPr>
        <p:spPr>
          <a:xfrm>
            <a:off x="-183064" y="259985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463554" y="5438618"/>
            <a:ext cx="3838939" cy="512961"/>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MOTIVATION</a:t>
            </a:r>
          </a:p>
        </p:txBody>
      </p:sp>
      <p:sp>
        <p:nvSpPr>
          <p:cNvPr id="14" name="TextBox 13">
            <a:extLst>
              <a:ext uri="{FF2B5EF4-FFF2-40B4-BE49-F238E27FC236}">
                <a16:creationId xmlns:a16="http://schemas.microsoft.com/office/drawing/2014/main" id="{A5704BA3-593E-4519-9139-4E1D86366677}"/>
              </a:ext>
            </a:extLst>
          </p:cNvPr>
          <p:cNvSpPr txBox="1"/>
          <p:nvPr/>
        </p:nvSpPr>
        <p:spPr>
          <a:xfrm>
            <a:off x="4453458" y="1227906"/>
            <a:ext cx="2427971" cy="492443"/>
          </a:xfrm>
          <a:prstGeom prst="rect">
            <a:avLst/>
          </a:prstGeom>
          <a:noFill/>
        </p:spPr>
        <p:txBody>
          <a:bodyPr wrap="square" lIns="0" tIns="0" rIns="0" bIns="0" rtlCol="0">
            <a:spAutoFit/>
          </a:bodyPr>
          <a:lstStyle/>
          <a:p>
            <a:r>
              <a:rPr lang="en-US" sz="1600" b="1" dirty="0">
                <a:solidFill>
                  <a:schemeClr val="bg1"/>
                </a:solidFill>
                <a:latin typeface="Segoe UI" panose="020B0502040204020203" pitchFamily="34" charset="0"/>
                <a:cs typeface="Segoe UI" panose="020B0502040204020203" pitchFamily="34" charset="0"/>
              </a:rPr>
              <a:t>EMPLOYEES ARE MOTIVATED BY:</a:t>
            </a:r>
          </a:p>
        </p:txBody>
      </p:sp>
      <p:grpSp>
        <p:nvGrpSpPr>
          <p:cNvPr id="66" name="Group 65" descr="This image is of a man seen from the back. ">
            <a:extLst>
              <a:ext uri="{FF2B5EF4-FFF2-40B4-BE49-F238E27FC236}">
                <a16:creationId xmlns:a16="http://schemas.microsoft.com/office/drawing/2014/main" id="{7F9A875D-5401-1454-2653-56E0454AE6C3}"/>
              </a:ext>
            </a:extLst>
          </p:cNvPr>
          <p:cNvGrpSpPr/>
          <p:nvPr/>
        </p:nvGrpSpPr>
        <p:grpSpPr>
          <a:xfrm>
            <a:off x="586164" y="1937995"/>
            <a:ext cx="3024269" cy="3134316"/>
            <a:chOff x="4832350" y="3127375"/>
            <a:chExt cx="2668588" cy="2679700"/>
          </a:xfrm>
        </p:grpSpPr>
        <p:sp>
          <p:nvSpPr>
            <p:cNvPr id="67" name="Freeform 5">
              <a:extLst>
                <a:ext uri="{FF2B5EF4-FFF2-40B4-BE49-F238E27FC236}">
                  <a16:creationId xmlns:a16="http://schemas.microsoft.com/office/drawing/2014/main" id="{2EB3BBF7-F2A3-C56D-F30D-21FE7A1D56E0}"/>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AutoShape 3">
              <a:extLst>
                <a:ext uri="{FF2B5EF4-FFF2-40B4-BE49-F238E27FC236}">
                  <a16:creationId xmlns:a16="http://schemas.microsoft.com/office/drawing/2014/main" id="{AC6CBA32-C5E0-4656-BEED-B6C3B81378A5}"/>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6">
              <a:extLst>
                <a:ext uri="{FF2B5EF4-FFF2-40B4-BE49-F238E27FC236}">
                  <a16:creationId xmlns:a16="http://schemas.microsoft.com/office/drawing/2014/main" id="{4B1B5840-6C6C-E4FB-23A6-B63BF8CCFDE6}"/>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7">
              <a:extLst>
                <a:ext uri="{FF2B5EF4-FFF2-40B4-BE49-F238E27FC236}">
                  <a16:creationId xmlns:a16="http://schemas.microsoft.com/office/drawing/2014/main" id="{027FAD4F-B7C9-8D65-5EE9-C830C96D8715}"/>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
              <a:extLst>
                <a:ext uri="{FF2B5EF4-FFF2-40B4-BE49-F238E27FC236}">
                  <a16:creationId xmlns:a16="http://schemas.microsoft.com/office/drawing/2014/main" id="{640312CF-D168-27C6-6850-392F2E3516A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9">
              <a:extLst>
                <a:ext uri="{FF2B5EF4-FFF2-40B4-BE49-F238E27FC236}">
                  <a16:creationId xmlns:a16="http://schemas.microsoft.com/office/drawing/2014/main" id="{54CA4C2B-FE25-BF74-EFED-F8C82C992290}"/>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0">
              <a:extLst>
                <a:ext uri="{FF2B5EF4-FFF2-40B4-BE49-F238E27FC236}">
                  <a16:creationId xmlns:a16="http://schemas.microsoft.com/office/drawing/2014/main" id="{22A217CE-1AD9-2B7E-DBCE-72A2A052ECB5}"/>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Shape 90">
              <a:extLst>
                <a:ext uri="{FF2B5EF4-FFF2-40B4-BE49-F238E27FC236}">
                  <a16:creationId xmlns:a16="http://schemas.microsoft.com/office/drawing/2014/main" id="{2843CA90-1226-B34B-E843-524EF04CBE8C}"/>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92" name="Freeform 11">
              <a:extLst>
                <a:ext uri="{FF2B5EF4-FFF2-40B4-BE49-F238E27FC236}">
                  <a16:creationId xmlns:a16="http://schemas.microsoft.com/office/drawing/2014/main" id="{52B76ABD-EBE5-1380-225D-0E5A8FB29159}"/>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12">
              <a:extLst>
                <a:ext uri="{FF2B5EF4-FFF2-40B4-BE49-F238E27FC236}">
                  <a16:creationId xmlns:a16="http://schemas.microsoft.com/office/drawing/2014/main" id="{5025934E-2252-6A64-C381-0C39704EC94D}"/>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13">
              <a:extLst>
                <a:ext uri="{FF2B5EF4-FFF2-40B4-BE49-F238E27FC236}">
                  <a16:creationId xmlns:a16="http://schemas.microsoft.com/office/drawing/2014/main" id="{FC6E6F4B-39D5-3A15-B5F2-F1350253E28A}"/>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14">
              <a:extLst>
                <a:ext uri="{FF2B5EF4-FFF2-40B4-BE49-F238E27FC236}">
                  <a16:creationId xmlns:a16="http://schemas.microsoft.com/office/drawing/2014/main" id="{FD02343D-08B6-C774-7587-EA2B6403F7B9}"/>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Freeform 15">
              <a:extLst>
                <a:ext uri="{FF2B5EF4-FFF2-40B4-BE49-F238E27FC236}">
                  <a16:creationId xmlns:a16="http://schemas.microsoft.com/office/drawing/2014/main" id="{BBE0651E-F1A9-8845-C245-C4AABA7E0AD1}"/>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16">
              <a:extLst>
                <a:ext uri="{FF2B5EF4-FFF2-40B4-BE49-F238E27FC236}">
                  <a16:creationId xmlns:a16="http://schemas.microsoft.com/office/drawing/2014/main" id="{ED2624F4-836A-801C-6860-6D391B550965}"/>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17">
              <a:extLst>
                <a:ext uri="{FF2B5EF4-FFF2-40B4-BE49-F238E27FC236}">
                  <a16:creationId xmlns:a16="http://schemas.microsoft.com/office/drawing/2014/main" id="{A67217B3-8413-3AA6-CBE3-B4A971E729E6}"/>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18">
              <a:extLst>
                <a:ext uri="{FF2B5EF4-FFF2-40B4-BE49-F238E27FC236}">
                  <a16:creationId xmlns:a16="http://schemas.microsoft.com/office/drawing/2014/main" id="{A79A82DA-1690-CB45-97CA-4E5780F31E94}"/>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3" name="Freeform 19">
              <a:extLst>
                <a:ext uri="{FF2B5EF4-FFF2-40B4-BE49-F238E27FC236}">
                  <a16:creationId xmlns:a16="http://schemas.microsoft.com/office/drawing/2014/main" id="{D3514960-C7CA-045D-5E8C-028AE4FB41C2}"/>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Freeform 20">
              <a:extLst>
                <a:ext uri="{FF2B5EF4-FFF2-40B4-BE49-F238E27FC236}">
                  <a16:creationId xmlns:a16="http://schemas.microsoft.com/office/drawing/2014/main" id="{1F3536EA-3C78-7D34-14A6-303A6A3CAEF0}"/>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Shape 114">
              <a:extLst>
                <a:ext uri="{FF2B5EF4-FFF2-40B4-BE49-F238E27FC236}">
                  <a16:creationId xmlns:a16="http://schemas.microsoft.com/office/drawing/2014/main" id="{1AC1C415-4C6C-560E-C251-689AF2E018FC}"/>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Shape 115">
              <a:extLst>
                <a:ext uri="{FF2B5EF4-FFF2-40B4-BE49-F238E27FC236}">
                  <a16:creationId xmlns:a16="http://schemas.microsoft.com/office/drawing/2014/main" id="{F2A502CB-F750-B4E9-E8BF-0A708B0BBE12}"/>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Shape 116">
              <a:extLst>
                <a:ext uri="{FF2B5EF4-FFF2-40B4-BE49-F238E27FC236}">
                  <a16:creationId xmlns:a16="http://schemas.microsoft.com/office/drawing/2014/main" id="{69CDC029-F0D5-871E-C0EC-4DCB15B326FD}"/>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18" name="TextBox 117">
            <a:extLst>
              <a:ext uri="{FF2B5EF4-FFF2-40B4-BE49-F238E27FC236}">
                <a16:creationId xmlns:a16="http://schemas.microsoft.com/office/drawing/2014/main" id="{AD142476-AE23-F6AA-9165-6782E750E57F}"/>
              </a:ext>
            </a:extLst>
          </p:cNvPr>
          <p:cNvSpPr txBox="1"/>
          <p:nvPr/>
        </p:nvSpPr>
        <p:spPr>
          <a:xfrm>
            <a:off x="4453458" y="2500599"/>
            <a:ext cx="6445652" cy="2246769"/>
          </a:xfrm>
          <a:prstGeom prst="rect">
            <a:avLst/>
          </a:prstGeom>
          <a:noFill/>
        </p:spPr>
        <p:txBody>
          <a:bodyPr wrap="square" rtlCol="0">
            <a:spAutoFit/>
          </a:bodyPr>
          <a:lstStyle/>
          <a:p>
            <a:pPr algn="just"/>
            <a:r>
              <a:rPr lang="en-US" sz="2000" b="0" i="0" dirty="0">
                <a:solidFill>
                  <a:schemeClr val="tx1">
                    <a:lumMod val="95000"/>
                    <a:lumOff val="5000"/>
                  </a:schemeClr>
                </a:solidFill>
                <a:effectLst/>
                <a:latin typeface="+mj-lt"/>
              </a:rPr>
              <a:t>The motivation behind our project stems from the increasing complexity of student data management in educational institutions. Traditional methods often involve manual paperwork and tedious administrative processes, leading to inefficiencies and errors. We recognized the need for a modern, digital solution to simplify these tasks and enhance overall productivity.</a:t>
            </a:r>
            <a:endParaRPr lang="en-US" sz="2000" dirty="0">
              <a:solidFill>
                <a:schemeClr val="tx1">
                  <a:lumMod val="95000"/>
                  <a:lumOff val="5000"/>
                </a:schemeClr>
              </a:solidFill>
              <a:latin typeface="+mj-lt"/>
            </a:endParaRPr>
          </a:p>
        </p:txBody>
      </p:sp>
    </p:spTree>
    <p:extLst>
      <p:ext uri="{BB962C8B-B14F-4D97-AF65-F5344CB8AC3E}">
        <p14:creationId xmlns:p14="http://schemas.microsoft.com/office/powerpoint/2010/main" val="1860944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784E464-B64A-4614-9350-2C88DBD46AB5}"/>
              </a:ext>
            </a:extLst>
          </p:cNvPr>
          <p:cNvSpPr>
            <a:spLocks noGrp="1"/>
          </p:cNvSpPr>
          <p:nvPr>
            <p:ph type="title"/>
          </p:nvPr>
        </p:nvSpPr>
        <p:spPr/>
        <p:txBody>
          <a:bodyPr/>
          <a:lstStyle/>
          <a:p>
            <a:r>
              <a:rPr lang="en-US" dirty="0"/>
              <a:t>Human resources slide 5</a:t>
            </a:r>
          </a:p>
        </p:txBody>
      </p:sp>
      <p:cxnSp>
        <p:nvCxnSpPr>
          <p:cNvPr id="110" name="Straight Connector 109">
            <a:extLst>
              <a:ext uri="{FF2B5EF4-FFF2-40B4-BE49-F238E27FC236}">
                <a16:creationId xmlns:a16="http://schemas.microsoft.com/office/drawing/2014/main" id="{6D08E99A-0644-4757-9F3A-BBA1A4F39081}"/>
              </a:ext>
              <a:ext uri="{C183D7F6-B498-43B3-948B-1728B52AA6E4}">
                <adec:decorative xmlns:adec="http://schemas.microsoft.com/office/drawing/2017/decorative" val="1"/>
              </a:ext>
            </a:extLst>
          </p:cNvPr>
          <p:cNvCxnSpPr/>
          <p:nvPr/>
        </p:nvCxnSpPr>
        <p:spPr>
          <a:xfrm>
            <a:off x="6751014"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0B8C9A86-3574-4A2E-BC62-481A2BE7FBED}"/>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Rounded Corners 117">
            <a:extLst>
              <a:ext uri="{FF2B5EF4-FFF2-40B4-BE49-F238E27FC236}">
                <a16:creationId xmlns:a16="http://schemas.microsoft.com/office/drawing/2014/main" id="{A21B85DB-181D-46E7-A9DF-F92B1DF032FD}"/>
              </a:ext>
              <a:ext uri="{C183D7F6-B498-43B3-948B-1728B52AA6E4}">
                <adec:decorative xmlns:adec="http://schemas.microsoft.com/office/drawing/2017/decorative" val="1"/>
              </a:ext>
            </a:extLst>
          </p:cNvPr>
          <p:cNvSpPr/>
          <p:nvPr/>
        </p:nvSpPr>
        <p:spPr>
          <a:xfrm>
            <a:off x="6529218" y="2798158"/>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54EA7ED5-6E34-4D47-91B6-F78F5F8B4C6E}"/>
              </a:ext>
            </a:extLst>
          </p:cNvPr>
          <p:cNvSpPr txBox="1"/>
          <p:nvPr/>
        </p:nvSpPr>
        <p:spPr>
          <a:xfrm>
            <a:off x="7418543" y="2798158"/>
            <a:ext cx="4049557" cy="1025922"/>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BACKGROUND STUDY</a:t>
            </a:r>
          </a:p>
        </p:txBody>
      </p:sp>
      <p:sp>
        <p:nvSpPr>
          <p:cNvPr id="2" name="TextBox 1">
            <a:extLst>
              <a:ext uri="{FF2B5EF4-FFF2-40B4-BE49-F238E27FC236}">
                <a16:creationId xmlns:a16="http://schemas.microsoft.com/office/drawing/2014/main" id="{7790F65B-1673-45BE-077E-27AD281E2095}"/>
              </a:ext>
            </a:extLst>
          </p:cNvPr>
          <p:cNvSpPr txBox="1"/>
          <p:nvPr/>
        </p:nvSpPr>
        <p:spPr>
          <a:xfrm>
            <a:off x="933451" y="2798158"/>
            <a:ext cx="5000624" cy="2554545"/>
          </a:xfrm>
          <a:prstGeom prst="rect">
            <a:avLst/>
          </a:prstGeom>
          <a:noFill/>
        </p:spPr>
        <p:txBody>
          <a:bodyPr wrap="square" rtlCol="0">
            <a:spAutoFit/>
          </a:bodyPr>
          <a:lstStyle/>
          <a:p>
            <a:pPr algn="just"/>
            <a:r>
              <a:rPr lang="en-US" sz="2000" b="0" i="0" dirty="0">
                <a:effectLst/>
                <a:latin typeface="+mj-lt"/>
              </a:rPr>
              <a:t>In our background study, we researched existing student management systems and analyzed their features, strengths, and limitations. We examined how these systems are implemented in various educational settings to understand the diverse needs and challenges faced by administrators, teachers, and students.</a:t>
            </a:r>
            <a:endParaRPr lang="en-US" sz="2000" dirty="0">
              <a:latin typeface="+mj-lt"/>
            </a:endParaRPr>
          </a:p>
        </p:txBody>
      </p:sp>
    </p:spTree>
    <p:extLst>
      <p:ext uri="{BB962C8B-B14F-4D97-AF65-F5344CB8AC3E}">
        <p14:creationId xmlns:p14="http://schemas.microsoft.com/office/powerpoint/2010/main" val="374002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
        <p:nvSpPr>
          <p:cNvPr id="3" name="TextBox 2">
            <a:extLst>
              <a:ext uri="{FF2B5EF4-FFF2-40B4-BE49-F238E27FC236}">
                <a16:creationId xmlns:a16="http://schemas.microsoft.com/office/drawing/2014/main" id="{9436B850-15F2-41BC-A54E-6E0F332F011D}"/>
              </a:ext>
            </a:extLst>
          </p:cNvPr>
          <p:cNvSpPr txBox="1"/>
          <p:nvPr/>
        </p:nvSpPr>
        <p:spPr>
          <a:xfrm>
            <a:off x="540400" y="888037"/>
            <a:ext cx="4845708" cy="1661993"/>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LITERATURE </a:t>
            </a:r>
          </a:p>
          <a:p>
            <a:r>
              <a:rPr lang="en-US" sz="5400" b="1" dirty="0">
                <a:solidFill>
                  <a:srgbClr val="002060"/>
                </a:solidFill>
                <a:latin typeface="Segoe UI" panose="020B0502040204020203" pitchFamily="34" charset="0"/>
                <a:cs typeface="Segoe UI" panose="020B0502040204020203" pitchFamily="34" charset="0"/>
              </a:rPr>
              <a:t>STUDY</a:t>
            </a:r>
          </a:p>
        </p:txBody>
      </p:sp>
      <p:sp>
        <p:nvSpPr>
          <p:cNvPr id="4" name="Rectangle 3">
            <a:extLst>
              <a:ext uri="{FF2B5EF4-FFF2-40B4-BE49-F238E27FC236}">
                <a16:creationId xmlns:a16="http://schemas.microsoft.com/office/drawing/2014/main" id="{A9B74FAF-1757-48A8-BBFB-722E8E1D6FA4}"/>
              </a:ext>
            </a:extLst>
          </p:cNvPr>
          <p:cNvSpPr/>
          <p:nvPr/>
        </p:nvSpPr>
        <p:spPr>
          <a:xfrm>
            <a:off x="540400" y="3182778"/>
            <a:ext cx="5645796" cy="1846659"/>
          </a:xfrm>
          <a:prstGeom prst="rect">
            <a:avLst/>
          </a:prstGeom>
        </p:spPr>
        <p:txBody>
          <a:bodyPr wrap="square" lIns="0" tIns="0" rIns="0" bIns="0">
            <a:spAutoFit/>
          </a:bodyPr>
          <a:lstStyle/>
          <a:p>
            <a:pPr algn="just"/>
            <a:r>
              <a:rPr lang="en-US" sz="2000" b="0" i="0" dirty="0">
                <a:effectLst/>
                <a:latin typeface="+mj-lt"/>
              </a:rPr>
              <a:t>Our literature study involved reviewing academic papers, articles, and relevant publications on database management systems and educational technology. We explored current trends, best practices, and emerging technologies in the field to inform the design and development of our system.</a:t>
            </a:r>
            <a:endParaRPr lang="en-US" sz="2000" i="1" dirty="0">
              <a:latin typeface="+mj-lt"/>
              <a:cs typeface="Segoe UI" panose="020B0502040204020203" pitchFamily="34" charset="0"/>
            </a:endParaRP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6300705" y="-2860897"/>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52568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397854"/>
            <a:ext cx="4928615" cy="1645549"/>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a:lnSpc>
                <a:spcPct val="100000"/>
              </a:lnSpc>
            </a:pPr>
            <a:r>
              <a:rPr lang="en-US" sz="5400" dirty="0"/>
              <a:t>PROBLEM</a:t>
            </a:r>
          </a:p>
          <a:p>
            <a:pPr>
              <a:lnSpc>
                <a:spcPct val="100000"/>
              </a:lnSpc>
            </a:pPr>
            <a:r>
              <a:rPr lang="en-US" sz="5400" dirty="0"/>
              <a:t>STATEMENT</a:t>
            </a:r>
          </a:p>
        </p:txBody>
      </p:sp>
      <p:sp>
        <p:nvSpPr>
          <p:cNvPr id="5" name="TextBox 4">
            <a:extLst>
              <a:ext uri="{FF2B5EF4-FFF2-40B4-BE49-F238E27FC236}">
                <a16:creationId xmlns:a16="http://schemas.microsoft.com/office/drawing/2014/main" id="{11FEAF3D-6FC9-46CB-B4A4-9B8CA760AE20}"/>
              </a:ext>
            </a:extLst>
          </p:cNvPr>
          <p:cNvSpPr txBox="1"/>
          <p:nvPr/>
        </p:nvSpPr>
        <p:spPr>
          <a:xfrm>
            <a:off x="726781" y="2274346"/>
            <a:ext cx="7027331" cy="215443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just"/>
            <a:r>
              <a:rPr lang="en-US" sz="2000" b="0" i="0" dirty="0">
                <a:solidFill>
                  <a:schemeClr val="tx1"/>
                </a:solidFill>
                <a:effectLst/>
              </a:rPr>
              <a:t>The problem we identified revolves around the inefficiencies and complexities associated with manual student data management processes. These include data inaccuracies, duplication of efforts, and difficulty in accessing and analyzing student information in a timely manner. Our goal was to address these challenges through the implementation of a comprehensive Student Management System.</a:t>
            </a:r>
            <a:endParaRPr lang="en-US" sz="2000" dirty="0">
              <a:solidFill>
                <a:schemeClr val="tx1"/>
              </a:solidFill>
            </a:endParaRPr>
          </a:p>
        </p:txBody>
      </p:sp>
      <p:sp>
        <p:nvSpPr>
          <p:cNvPr id="51" name="TextBox 50">
            <a:extLst>
              <a:ext uri="{FF2B5EF4-FFF2-40B4-BE49-F238E27FC236}">
                <a16:creationId xmlns:a16="http://schemas.microsoft.com/office/drawing/2014/main" id="{410F3AFE-1EED-978F-D0AE-153E30877D65}"/>
              </a:ext>
            </a:extLst>
          </p:cNvPr>
          <p:cNvSpPr txBox="1"/>
          <p:nvPr/>
        </p:nvSpPr>
        <p:spPr>
          <a:xfrm>
            <a:off x="8617380" y="-464374"/>
            <a:ext cx="2577251" cy="7786747"/>
          </a:xfrm>
          <a:prstGeom prst="rect">
            <a:avLst/>
          </a:prstGeom>
          <a:noFill/>
        </p:spPr>
        <p:txBody>
          <a:bodyPr wrap="square" rtlCol="0">
            <a:spAutoFit/>
          </a:bodyPr>
          <a:lstStyle/>
          <a:p>
            <a:r>
              <a:rPr lang="en-US" sz="50000" dirty="0">
                <a:solidFill>
                  <a:srgbClr val="002060"/>
                </a:solidFill>
              </a:rPr>
              <a:t>?</a:t>
            </a:r>
          </a:p>
        </p:txBody>
      </p:sp>
    </p:spTree>
    <p:extLst>
      <p:ext uri="{BB962C8B-B14F-4D97-AF65-F5344CB8AC3E}">
        <p14:creationId xmlns:p14="http://schemas.microsoft.com/office/powerpoint/2010/main" val="2225384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sp>
        <p:nvSpPr>
          <p:cNvPr id="346" name="TextBox 345">
            <a:extLst>
              <a:ext uri="{FF2B5EF4-FFF2-40B4-BE49-F238E27FC236}">
                <a16:creationId xmlns:a16="http://schemas.microsoft.com/office/drawing/2014/main" id="{3DF722C9-361F-401E-AD34-54132A8436B3}"/>
              </a:ext>
            </a:extLst>
          </p:cNvPr>
          <p:cNvSpPr txBox="1"/>
          <p:nvPr/>
        </p:nvSpPr>
        <p:spPr>
          <a:xfrm>
            <a:off x="4508325" y="327243"/>
            <a:ext cx="3059461" cy="738664"/>
          </a:xfrm>
          <a:prstGeom prst="rect">
            <a:avLst/>
          </a:prstGeom>
          <a:noFill/>
        </p:spPr>
        <p:txBody>
          <a:bodyPr wrap="square" lIns="0" tIns="0" rIns="0" bIns="0" rtlCol="0">
            <a:spAutoFit/>
          </a:bodyPr>
          <a:lstStyle/>
          <a:p>
            <a:pPr algn="ctr"/>
            <a:r>
              <a:rPr lang="en-US" sz="1600" b="1" i="0" dirty="0">
                <a:solidFill>
                  <a:srgbClr val="002060"/>
                </a:solidFill>
                <a:effectLst/>
                <a:latin typeface="Segoe UI" panose="020B0502040204020203" pitchFamily="34" charset="0"/>
                <a:cs typeface="Segoe UI" panose="020B0502040204020203" pitchFamily="34" charset="0"/>
              </a:rPr>
              <a:t>Designing a user-friendly interface for administrators, teachers, and students</a:t>
            </a:r>
            <a:endParaRPr lang="en-US" sz="1600" b="1" dirty="0">
              <a:solidFill>
                <a:srgbClr val="002060"/>
              </a:solidFill>
              <a:latin typeface="Segoe UI" panose="020B0502040204020203" pitchFamily="34" charset="0"/>
              <a:cs typeface="Segoe UI" panose="020B0502040204020203" pitchFamily="34" charset="0"/>
            </a:endParaRPr>
          </a:p>
        </p:txBody>
      </p:sp>
      <p:grpSp>
        <p:nvGrpSpPr>
          <p:cNvPr id="40" name="Group 39" descr="This image is an icon of 1 person interacting with three people. ">
            <a:extLst>
              <a:ext uri="{FF2B5EF4-FFF2-40B4-BE49-F238E27FC236}">
                <a16:creationId xmlns:a16="http://schemas.microsoft.com/office/drawing/2014/main" id="{6163EC3B-1C70-4943-88AE-C995F6AF3D2D}"/>
              </a:ext>
            </a:extLst>
          </p:cNvPr>
          <p:cNvGrpSpPr/>
          <p:nvPr/>
        </p:nvGrpSpPr>
        <p:grpSpPr>
          <a:xfrm>
            <a:off x="5459412" y="1395413"/>
            <a:ext cx="1273175" cy="1271588"/>
            <a:chOff x="5459412" y="1395413"/>
            <a:chExt cx="1273175" cy="1271588"/>
          </a:xfrm>
        </p:grpSpPr>
        <p:sp>
          <p:nvSpPr>
            <p:cNvPr id="34" name="Oval 26">
              <a:extLst>
                <a:ext uri="{FF2B5EF4-FFF2-40B4-BE49-F238E27FC236}">
                  <a16:creationId xmlns:a16="http://schemas.microsoft.com/office/drawing/2014/main" id="{BAB1D2D2-1913-4FAF-8141-A2217D47D3D9}"/>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53" name="Group 152">
              <a:extLst>
                <a:ext uri="{FF2B5EF4-FFF2-40B4-BE49-F238E27FC236}">
                  <a16:creationId xmlns:a16="http://schemas.microsoft.com/office/drawing/2014/main" id="{14E63ABA-A2BE-460E-AEC1-558B63A0D598}"/>
                </a:ext>
              </a:extLst>
            </p:cNvPr>
            <p:cNvGrpSpPr/>
            <p:nvPr/>
          </p:nvGrpSpPr>
          <p:grpSpPr>
            <a:xfrm>
              <a:off x="5781290" y="1569642"/>
              <a:ext cx="584970" cy="674403"/>
              <a:chOff x="2686050" y="2895601"/>
              <a:chExt cx="330200" cy="346075"/>
            </a:xfrm>
          </p:grpSpPr>
          <p:sp>
            <p:nvSpPr>
              <p:cNvPr id="154" name="Oval 309">
                <a:extLst>
                  <a:ext uri="{FF2B5EF4-FFF2-40B4-BE49-F238E27FC236}">
                    <a16:creationId xmlns:a16="http://schemas.microsoft.com/office/drawing/2014/main" id="{AC91C28A-AC97-43D2-BB20-485D353E831B}"/>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310">
                <a:extLst>
                  <a:ext uri="{FF2B5EF4-FFF2-40B4-BE49-F238E27FC236}">
                    <a16:creationId xmlns:a16="http://schemas.microsoft.com/office/drawing/2014/main" id="{307DC6B5-75A0-4610-B431-35147A890CA0}"/>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6" name="Oval 311">
                <a:extLst>
                  <a:ext uri="{FF2B5EF4-FFF2-40B4-BE49-F238E27FC236}">
                    <a16:creationId xmlns:a16="http://schemas.microsoft.com/office/drawing/2014/main" id="{16EA5084-E99D-4DD5-B478-224937E08C2D}"/>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7" name="Freeform 312">
                <a:extLst>
                  <a:ext uri="{FF2B5EF4-FFF2-40B4-BE49-F238E27FC236}">
                    <a16:creationId xmlns:a16="http://schemas.microsoft.com/office/drawing/2014/main" id="{210EC1C6-3182-40F6-869F-33B0ABF22B6A}"/>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8" name="Oval 313">
                <a:extLst>
                  <a:ext uri="{FF2B5EF4-FFF2-40B4-BE49-F238E27FC236}">
                    <a16:creationId xmlns:a16="http://schemas.microsoft.com/office/drawing/2014/main" id="{168ACDC4-22F5-4D4B-A783-44D3655B843F}"/>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314">
                <a:extLst>
                  <a:ext uri="{FF2B5EF4-FFF2-40B4-BE49-F238E27FC236}">
                    <a16:creationId xmlns:a16="http://schemas.microsoft.com/office/drawing/2014/main" id="{9350080E-FAD1-420D-A674-785E5FD1F3EE}"/>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0" name="Oval 315">
                <a:extLst>
                  <a:ext uri="{FF2B5EF4-FFF2-40B4-BE49-F238E27FC236}">
                    <a16:creationId xmlns:a16="http://schemas.microsoft.com/office/drawing/2014/main" id="{A3A96249-064E-4E4F-800D-F3E32321B7D5}"/>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316">
                <a:extLst>
                  <a:ext uri="{FF2B5EF4-FFF2-40B4-BE49-F238E27FC236}">
                    <a16:creationId xmlns:a16="http://schemas.microsoft.com/office/drawing/2014/main" id="{5B0FA9F4-74E7-4069-9E66-4CD168516DB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2" name="Oval 317">
                <a:extLst>
                  <a:ext uri="{FF2B5EF4-FFF2-40B4-BE49-F238E27FC236}">
                    <a16:creationId xmlns:a16="http://schemas.microsoft.com/office/drawing/2014/main" id="{8B1079C4-08A2-4532-BF93-C9FBD28FC053}"/>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318">
                <a:extLst>
                  <a:ext uri="{FF2B5EF4-FFF2-40B4-BE49-F238E27FC236}">
                    <a16:creationId xmlns:a16="http://schemas.microsoft.com/office/drawing/2014/main" id="{D2176F15-45A0-4989-901D-43FEBC8C6CA0}"/>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319">
                <a:extLst>
                  <a:ext uri="{FF2B5EF4-FFF2-40B4-BE49-F238E27FC236}">
                    <a16:creationId xmlns:a16="http://schemas.microsoft.com/office/drawing/2014/main" id="{E441EEB4-0ED1-401E-BCE2-44490D08156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5" name="Line 320">
                <a:extLst>
                  <a:ext uri="{FF2B5EF4-FFF2-40B4-BE49-F238E27FC236}">
                    <a16:creationId xmlns:a16="http://schemas.microsoft.com/office/drawing/2014/main" id="{DE0936E5-0224-4C3C-9815-CA2E7C9781C1}"/>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40" name="TextBox 339">
            <a:extLst>
              <a:ext uri="{FF2B5EF4-FFF2-40B4-BE49-F238E27FC236}">
                <a16:creationId xmlns:a16="http://schemas.microsoft.com/office/drawing/2014/main" id="{246A1BD9-59BD-467C-9A84-D6A5E4382773}"/>
              </a:ext>
            </a:extLst>
          </p:cNvPr>
          <p:cNvSpPr txBox="1"/>
          <p:nvPr/>
        </p:nvSpPr>
        <p:spPr>
          <a:xfrm>
            <a:off x="374012" y="2378191"/>
            <a:ext cx="2827307" cy="984885"/>
          </a:xfrm>
          <a:prstGeom prst="rect">
            <a:avLst/>
          </a:prstGeom>
          <a:noFill/>
        </p:spPr>
        <p:txBody>
          <a:bodyPr wrap="square" lIns="0" tIns="0" rIns="0" bIns="0" rtlCol="0">
            <a:spAutoFit/>
          </a:bodyPr>
          <a:lstStyle/>
          <a:p>
            <a:pPr algn="r"/>
            <a:r>
              <a:rPr lang="en-US" sz="1600" b="1" i="0" dirty="0">
                <a:solidFill>
                  <a:srgbClr val="002060"/>
                </a:solidFill>
                <a:effectLst/>
                <a:latin typeface="Segoe UI" panose="020B0502040204020203" pitchFamily="34" charset="0"/>
                <a:cs typeface="Segoe UI" panose="020B0502040204020203" pitchFamily="34" charset="0"/>
              </a:rPr>
              <a:t>Implementing robust data management functionalities to ensure accuracy and integrity</a:t>
            </a:r>
            <a:endParaRPr lang="en-US" sz="1600" b="1" dirty="0">
              <a:solidFill>
                <a:srgbClr val="002060"/>
              </a:solidFill>
              <a:latin typeface="Segoe UI" panose="020B0502040204020203" pitchFamily="34" charset="0"/>
              <a:cs typeface="Segoe UI" panose="020B0502040204020203" pitchFamily="34" charset="0"/>
            </a:endParaRPr>
          </a:p>
        </p:txBody>
      </p:sp>
      <p:grpSp>
        <p:nvGrpSpPr>
          <p:cNvPr id="41" name="Group 40" descr="This image is an icon of three people interacting. ">
            <a:extLst>
              <a:ext uri="{FF2B5EF4-FFF2-40B4-BE49-F238E27FC236}">
                <a16:creationId xmlns:a16="http://schemas.microsoft.com/office/drawing/2014/main" id="{7095B44D-041E-4DC3-A3B8-C4DBA721F0CF}"/>
              </a:ext>
            </a:extLst>
          </p:cNvPr>
          <p:cNvGrpSpPr/>
          <p:nvPr/>
        </p:nvGrpSpPr>
        <p:grpSpPr>
          <a:xfrm>
            <a:off x="3489325" y="2143125"/>
            <a:ext cx="1397000" cy="1397000"/>
            <a:chOff x="3438525" y="2143125"/>
            <a:chExt cx="1397000" cy="1397000"/>
          </a:xfrm>
        </p:grpSpPr>
        <p:sp>
          <p:nvSpPr>
            <p:cNvPr id="33" name="Freeform 25">
              <a:extLst>
                <a:ext uri="{FF2B5EF4-FFF2-40B4-BE49-F238E27FC236}">
                  <a16:creationId xmlns:a16="http://schemas.microsoft.com/office/drawing/2014/main" id="{82A9CD09-E5BD-4051-A55B-752BE1EA490F}"/>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66" name="Group 165">
              <a:extLst>
                <a:ext uri="{FF2B5EF4-FFF2-40B4-BE49-F238E27FC236}">
                  <a16:creationId xmlns:a16="http://schemas.microsoft.com/office/drawing/2014/main" id="{F3A32F3A-3EA3-4F6F-905C-AE7E326402EF}"/>
                </a:ext>
              </a:extLst>
            </p:cNvPr>
            <p:cNvGrpSpPr/>
            <p:nvPr/>
          </p:nvGrpSpPr>
          <p:grpSpPr>
            <a:xfrm>
              <a:off x="3810316" y="2465099"/>
              <a:ext cx="613094" cy="674403"/>
              <a:chOff x="3398838" y="2895601"/>
              <a:chExt cx="346075" cy="346075"/>
            </a:xfrm>
          </p:grpSpPr>
          <p:sp>
            <p:nvSpPr>
              <p:cNvPr id="167" name="Freeform 49">
                <a:extLst>
                  <a:ext uri="{FF2B5EF4-FFF2-40B4-BE49-F238E27FC236}">
                    <a16:creationId xmlns:a16="http://schemas.microsoft.com/office/drawing/2014/main" id="{740B54FD-C512-4C4B-90F2-B8FE96027793}"/>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50">
                <a:extLst>
                  <a:ext uri="{FF2B5EF4-FFF2-40B4-BE49-F238E27FC236}">
                    <a16:creationId xmlns:a16="http://schemas.microsoft.com/office/drawing/2014/main" id="{4FDC5A8D-821C-42CD-8C45-FB309BF76A4B}"/>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9" name="Oval 51">
                <a:extLst>
                  <a:ext uri="{FF2B5EF4-FFF2-40B4-BE49-F238E27FC236}">
                    <a16:creationId xmlns:a16="http://schemas.microsoft.com/office/drawing/2014/main" id="{627888DD-F7D4-4895-B336-F188BAF1D77E}"/>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52">
                <a:extLst>
                  <a:ext uri="{FF2B5EF4-FFF2-40B4-BE49-F238E27FC236}">
                    <a16:creationId xmlns:a16="http://schemas.microsoft.com/office/drawing/2014/main" id="{21C53BAF-A1BD-4D9D-8C56-C5A5E296456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53">
                <a:extLst>
                  <a:ext uri="{FF2B5EF4-FFF2-40B4-BE49-F238E27FC236}">
                    <a16:creationId xmlns:a16="http://schemas.microsoft.com/office/drawing/2014/main" id="{B30A39F9-E915-4B71-94A4-3436CE4B98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54">
                <a:extLst>
                  <a:ext uri="{FF2B5EF4-FFF2-40B4-BE49-F238E27FC236}">
                    <a16:creationId xmlns:a16="http://schemas.microsoft.com/office/drawing/2014/main" id="{92A91763-2FE9-4F49-81B3-F46A31888210}"/>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3" name="Oval 55">
                <a:extLst>
                  <a:ext uri="{FF2B5EF4-FFF2-40B4-BE49-F238E27FC236}">
                    <a16:creationId xmlns:a16="http://schemas.microsoft.com/office/drawing/2014/main" id="{5D56157D-44A4-414B-A115-780567411345}"/>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56">
                <a:extLst>
                  <a:ext uri="{FF2B5EF4-FFF2-40B4-BE49-F238E27FC236}">
                    <a16:creationId xmlns:a16="http://schemas.microsoft.com/office/drawing/2014/main" id="{62DA9A80-F152-45F5-94C2-BB31EDA3C093}"/>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57">
                <a:extLst>
                  <a:ext uri="{FF2B5EF4-FFF2-40B4-BE49-F238E27FC236}">
                    <a16:creationId xmlns:a16="http://schemas.microsoft.com/office/drawing/2014/main" id="{003EFD2E-CF90-4AC0-BEC7-7BC68564812B}"/>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58">
                <a:extLst>
                  <a:ext uri="{FF2B5EF4-FFF2-40B4-BE49-F238E27FC236}">
                    <a16:creationId xmlns:a16="http://schemas.microsoft.com/office/drawing/2014/main" id="{17D242C7-DED5-4760-974B-1C0C2CEDE00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7" name="Oval 59">
                <a:extLst>
                  <a:ext uri="{FF2B5EF4-FFF2-40B4-BE49-F238E27FC236}">
                    <a16:creationId xmlns:a16="http://schemas.microsoft.com/office/drawing/2014/main" id="{4029ED17-8FD3-4AF2-A688-F0EE0CED0B1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60">
                <a:extLst>
                  <a:ext uri="{FF2B5EF4-FFF2-40B4-BE49-F238E27FC236}">
                    <a16:creationId xmlns:a16="http://schemas.microsoft.com/office/drawing/2014/main" id="{635ABD1D-573A-4AEB-BA17-43168A9B888A}"/>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9" name="Line 61">
                <a:extLst>
                  <a:ext uri="{FF2B5EF4-FFF2-40B4-BE49-F238E27FC236}">
                    <a16:creationId xmlns:a16="http://schemas.microsoft.com/office/drawing/2014/main" id="{5DC54740-A0D8-4879-95BC-57FB1ACC3E3D}"/>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0" name="Line 62">
                <a:extLst>
                  <a:ext uri="{FF2B5EF4-FFF2-40B4-BE49-F238E27FC236}">
                    <a16:creationId xmlns:a16="http://schemas.microsoft.com/office/drawing/2014/main" id="{E3DB3D49-FAF6-4080-AE40-81CF5899A3E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 name="Group 38" descr="This image is an icon of three people interacting. ">
            <a:extLst>
              <a:ext uri="{FF2B5EF4-FFF2-40B4-BE49-F238E27FC236}">
                <a16:creationId xmlns:a16="http://schemas.microsoft.com/office/drawing/2014/main" id="{D7F5E6C2-3449-4D64-AEF0-8F9AE58743E4}"/>
              </a:ext>
            </a:extLst>
          </p:cNvPr>
          <p:cNvGrpSpPr/>
          <p:nvPr/>
        </p:nvGrpSpPr>
        <p:grpSpPr>
          <a:xfrm>
            <a:off x="7305675" y="2143125"/>
            <a:ext cx="1397000" cy="1397000"/>
            <a:chOff x="7356475" y="2143125"/>
            <a:chExt cx="1397000" cy="1397000"/>
          </a:xfrm>
        </p:grpSpPr>
        <p:sp>
          <p:nvSpPr>
            <p:cNvPr id="35" name="Freeform 27">
              <a:extLst>
                <a:ext uri="{FF2B5EF4-FFF2-40B4-BE49-F238E27FC236}">
                  <a16:creationId xmlns:a16="http://schemas.microsoft.com/office/drawing/2014/main" id="{AAE4382C-A236-4EFC-A5CF-301D418C624F}"/>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13" name="Group 212">
              <a:extLst>
                <a:ext uri="{FF2B5EF4-FFF2-40B4-BE49-F238E27FC236}">
                  <a16:creationId xmlns:a16="http://schemas.microsoft.com/office/drawing/2014/main" id="{84CDD73D-3AA4-4625-B9F5-1852145FC880}"/>
                </a:ext>
              </a:extLst>
            </p:cNvPr>
            <p:cNvGrpSpPr/>
            <p:nvPr/>
          </p:nvGrpSpPr>
          <p:grpSpPr>
            <a:xfrm>
              <a:off x="7748428" y="2465099"/>
              <a:ext cx="613094" cy="674403"/>
              <a:chOff x="3398838" y="2895601"/>
              <a:chExt cx="346075" cy="346075"/>
            </a:xfrm>
          </p:grpSpPr>
          <p:sp>
            <p:nvSpPr>
              <p:cNvPr id="214" name="Freeform 49">
                <a:extLst>
                  <a:ext uri="{FF2B5EF4-FFF2-40B4-BE49-F238E27FC236}">
                    <a16:creationId xmlns:a16="http://schemas.microsoft.com/office/drawing/2014/main" id="{ABF2711F-75A7-4B4A-BF02-2652927EB6D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5" name="Freeform 50">
                <a:extLst>
                  <a:ext uri="{FF2B5EF4-FFF2-40B4-BE49-F238E27FC236}">
                    <a16:creationId xmlns:a16="http://schemas.microsoft.com/office/drawing/2014/main" id="{82DE05A5-FAEC-4B16-BF1A-19901B942D35}"/>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6" name="Oval 51">
                <a:extLst>
                  <a:ext uri="{FF2B5EF4-FFF2-40B4-BE49-F238E27FC236}">
                    <a16:creationId xmlns:a16="http://schemas.microsoft.com/office/drawing/2014/main" id="{0E0CD678-477B-451D-9104-A48469B3943C}"/>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 name="Freeform 52">
                <a:extLst>
                  <a:ext uri="{FF2B5EF4-FFF2-40B4-BE49-F238E27FC236}">
                    <a16:creationId xmlns:a16="http://schemas.microsoft.com/office/drawing/2014/main" id="{26FA0A70-D241-45F0-830E-0A67FE310BAF}"/>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8" name="Freeform 53">
                <a:extLst>
                  <a:ext uri="{FF2B5EF4-FFF2-40B4-BE49-F238E27FC236}">
                    <a16:creationId xmlns:a16="http://schemas.microsoft.com/office/drawing/2014/main" id="{A59E8B52-245F-4ACF-8281-9CF552059B59}"/>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9" name="Freeform 54">
                <a:extLst>
                  <a:ext uri="{FF2B5EF4-FFF2-40B4-BE49-F238E27FC236}">
                    <a16:creationId xmlns:a16="http://schemas.microsoft.com/office/drawing/2014/main" id="{899BF9CE-E77F-4F48-9450-66E3BECCB68B}"/>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0" name="Oval 55">
                <a:extLst>
                  <a:ext uri="{FF2B5EF4-FFF2-40B4-BE49-F238E27FC236}">
                    <a16:creationId xmlns:a16="http://schemas.microsoft.com/office/drawing/2014/main" id="{4BEF1ED3-5C78-40B2-8A93-4068B9D51806}"/>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56">
                <a:extLst>
                  <a:ext uri="{FF2B5EF4-FFF2-40B4-BE49-F238E27FC236}">
                    <a16:creationId xmlns:a16="http://schemas.microsoft.com/office/drawing/2014/main" id="{A2AAED8D-F9E0-4ECB-9AB3-CBBAFB83B1AF}"/>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57">
                <a:extLst>
                  <a:ext uri="{FF2B5EF4-FFF2-40B4-BE49-F238E27FC236}">
                    <a16:creationId xmlns:a16="http://schemas.microsoft.com/office/drawing/2014/main" id="{6002DB15-DE43-4C77-9619-8D419321F2E7}"/>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58">
                <a:extLst>
                  <a:ext uri="{FF2B5EF4-FFF2-40B4-BE49-F238E27FC236}">
                    <a16:creationId xmlns:a16="http://schemas.microsoft.com/office/drawing/2014/main" id="{96593802-B775-42A3-AF14-F045D7024BCC}"/>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4" name="Oval 59">
                <a:extLst>
                  <a:ext uri="{FF2B5EF4-FFF2-40B4-BE49-F238E27FC236}">
                    <a16:creationId xmlns:a16="http://schemas.microsoft.com/office/drawing/2014/main" id="{E9093A9B-C057-4965-9778-D32C3435BAC3}"/>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60">
                <a:extLst>
                  <a:ext uri="{FF2B5EF4-FFF2-40B4-BE49-F238E27FC236}">
                    <a16:creationId xmlns:a16="http://schemas.microsoft.com/office/drawing/2014/main" id="{25E38B6F-D336-4A2F-AB1E-5483A67114A8}"/>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6" name="Line 61">
                <a:extLst>
                  <a:ext uri="{FF2B5EF4-FFF2-40B4-BE49-F238E27FC236}">
                    <a16:creationId xmlns:a16="http://schemas.microsoft.com/office/drawing/2014/main" id="{C97F06C5-8609-4F4A-94C8-8D52F4857B8C}"/>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7" name="Line 62">
                <a:extLst>
                  <a:ext uri="{FF2B5EF4-FFF2-40B4-BE49-F238E27FC236}">
                    <a16:creationId xmlns:a16="http://schemas.microsoft.com/office/drawing/2014/main" id="{7A7E2673-DEC0-43F1-9033-64A7A4DA55B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37" name="TextBox 336">
            <a:extLst>
              <a:ext uri="{FF2B5EF4-FFF2-40B4-BE49-F238E27FC236}">
                <a16:creationId xmlns:a16="http://schemas.microsoft.com/office/drawing/2014/main" id="{3380BC47-47FB-44F3-9E0B-80B83E426031}"/>
              </a:ext>
            </a:extLst>
          </p:cNvPr>
          <p:cNvSpPr txBox="1"/>
          <p:nvPr/>
        </p:nvSpPr>
        <p:spPr>
          <a:xfrm>
            <a:off x="8996142" y="2482467"/>
            <a:ext cx="2779180" cy="738664"/>
          </a:xfrm>
          <a:prstGeom prst="rect">
            <a:avLst/>
          </a:prstGeom>
          <a:noFill/>
        </p:spPr>
        <p:txBody>
          <a:bodyPr wrap="square" lIns="0" tIns="0" rIns="0" bIns="0" rtlCol="0">
            <a:spAutoFit/>
          </a:bodyPr>
          <a:lstStyle/>
          <a:p>
            <a:r>
              <a:rPr lang="en-US" sz="1600" b="1" i="0" dirty="0">
                <a:solidFill>
                  <a:srgbClr val="002060"/>
                </a:solidFill>
                <a:effectLst/>
                <a:latin typeface="Segoe UI" panose="020B0502040204020203" pitchFamily="34" charset="0"/>
                <a:cs typeface="Segoe UI" panose="020B0502040204020203" pitchFamily="34" charset="0"/>
              </a:rPr>
              <a:t>Providing real-time access to student information and performance metrics</a:t>
            </a:r>
            <a:endParaRPr lang="en-US" sz="1600" b="1" dirty="0">
              <a:solidFill>
                <a:srgbClr val="002060"/>
              </a:solidFill>
              <a:latin typeface="Segoe UI" panose="020B0502040204020203" pitchFamily="34" charset="0"/>
              <a:cs typeface="Segoe UI" panose="020B0502040204020203" pitchFamily="34" charset="0"/>
            </a:endParaRPr>
          </a:p>
        </p:txBody>
      </p:sp>
      <p:sp>
        <p:nvSpPr>
          <p:cNvPr id="343" name="TextBox 342">
            <a:extLst>
              <a:ext uri="{FF2B5EF4-FFF2-40B4-BE49-F238E27FC236}">
                <a16:creationId xmlns:a16="http://schemas.microsoft.com/office/drawing/2014/main" id="{36571B2F-0463-48D1-8CC7-EA6BC8F3FB67}"/>
              </a:ext>
            </a:extLst>
          </p:cNvPr>
          <p:cNvSpPr txBox="1"/>
          <p:nvPr/>
        </p:nvSpPr>
        <p:spPr>
          <a:xfrm>
            <a:off x="87538" y="4297363"/>
            <a:ext cx="2488747" cy="984885"/>
          </a:xfrm>
          <a:prstGeom prst="rect">
            <a:avLst/>
          </a:prstGeom>
          <a:noFill/>
        </p:spPr>
        <p:txBody>
          <a:bodyPr wrap="square" lIns="0" tIns="0" rIns="0" bIns="0" rtlCol="0">
            <a:spAutoFit/>
          </a:bodyPr>
          <a:lstStyle/>
          <a:p>
            <a:pPr algn="r"/>
            <a:r>
              <a:rPr lang="en-US" sz="1600" b="1" i="0" dirty="0">
                <a:solidFill>
                  <a:srgbClr val="002060"/>
                </a:solidFill>
                <a:effectLst/>
                <a:latin typeface="Segoe UI" panose="020B0502040204020203" pitchFamily="34" charset="0"/>
                <a:cs typeface="Segoe UI" panose="020B0502040204020203" pitchFamily="34" charset="0"/>
              </a:rPr>
              <a:t>Streamlining administrative tasks such as enrollment, grading, and attendance tracking</a:t>
            </a:r>
            <a:endParaRPr lang="en-US" sz="1600" b="1" dirty="0">
              <a:solidFill>
                <a:srgbClr val="002060"/>
              </a:solidFill>
              <a:latin typeface="Segoe UI" panose="020B0502040204020203" pitchFamily="34" charset="0"/>
              <a:cs typeface="Segoe UI" panose="020B0502040204020203" pitchFamily="34" charset="0"/>
            </a:endParaRPr>
          </a:p>
        </p:txBody>
      </p:sp>
      <p:grpSp>
        <p:nvGrpSpPr>
          <p:cNvPr id="42" name="Group 41" descr="This image is an icon of three people and a globe. ">
            <a:extLst>
              <a:ext uri="{FF2B5EF4-FFF2-40B4-BE49-F238E27FC236}">
                <a16:creationId xmlns:a16="http://schemas.microsoft.com/office/drawing/2014/main" id="{0F9B9E83-7B40-4A58-B9B6-072ADD8AF2AD}"/>
              </a:ext>
            </a:extLst>
          </p:cNvPr>
          <p:cNvGrpSpPr/>
          <p:nvPr/>
        </p:nvGrpSpPr>
        <p:grpSpPr>
          <a:xfrm>
            <a:off x="2741612" y="4162425"/>
            <a:ext cx="1271588" cy="1273175"/>
            <a:chOff x="2690812" y="4162425"/>
            <a:chExt cx="1271588" cy="1273175"/>
          </a:xfrm>
        </p:grpSpPr>
        <p:sp>
          <p:nvSpPr>
            <p:cNvPr id="32" name="Oval 24">
              <a:extLst>
                <a:ext uri="{FF2B5EF4-FFF2-40B4-BE49-F238E27FC236}">
                  <a16:creationId xmlns:a16="http://schemas.microsoft.com/office/drawing/2014/main" id="{16A34343-0998-42BB-80E4-28FB10F8BF29}"/>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1" name="Group 190">
              <a:extLst>
                <a:ext uri="{FF2B5EF4-FFF2-40B4-BE49-F238E27FC236}">
                  <a16:creationId xmlns:a16="http://schemas.microsoft.com/office/drawing/2014/main" id="{6EF0E095-962C-4FF0-89AE-50E91D8B01BD}"/>
                </a:ext>
              </a:extLst>
            </p:cNvPr>
            <p:cNvGrpSpPr/>
            <p:nvPr/>
          </p:nvGrpSpPr>
          <p:grpSpPr>
            <a:xfrm>
              <a:off x="3011359" y="4426329"/>
              <a:ext cx="610282" cy="674403"/>
              <a:chOff x="4841875" y="2895601"/>
              <a:chExt cx="344488" cy="346075"/>
            </a:xfrm>
          </p:grpSpPr>
          <p:sp>
            <p:nvSpPr>
              <p:cNvPr id="192" name="Freeform 258">
                <a:extLst>
                  <a:ext uri="{FF2B5EF4-FFF2-40B4-BE49-F238E27FC236}">
                    <a16:creationId xmlns:a16="http://schemas.microsoft.com/office/drawing/2014/main" id="{6406E6B6-1167-46C8-948E-C5EF17DA0E44}"/>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259">
                <a:extLst>
                  <a:ext uri="{FF2B5EF4-FFF2-40B4-BE49-F238E27FC236}">
                    <a16:creationId xmlns:a16="http://schemas.microsoft.com/office/drawing/2014/main" id="{72ECCE91-FE4E-4D18-8094-A898EA086327}"/>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260">
                <a:extLst>
                  <a:ext uri="{FF2B5EF4-FFF2-40B4-BE49-F238E27FC236}">
                    <a16:creationId xmlns:a16="http://schemas.microsoft.com/office/drawing/2014/main" id="{3548F75A-EA11-4316-A1F6-0CAEB67876FF}"/>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5" name="Line 261">
                <a:extLst>
                  <a:ext uri="{FF2B5EF4-FFF2-40B4-BE49-F238E27FC236}">
                    <a16:creationId xmlns:a16="http://schemas.microsoft.com/office/drawing/2014/main" id="{5124F4E9-141F-499A-8EEC-1241D51B25CD}"/>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6" name="Line 262">
                <a:extLst>
                  <a:ext uri="{FF2B5EF4-FFF2-40B4-BE49-F238E27FC236}">
                    <a16:creationId xmlns:a16="http://schemas.microsoft.com/office/drawing/2014/main" id="{F8299F61-1975-4EE9-BAB2-3CE9A446F738}"/>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7" name="Line 263">
                <a:extLst>
                  <a:ext uri="{FF2B5EF4-FFF2-40B4-BE49-F238E27FC236}">
                    <a16:creationId xmlns:a16="http://schemas.microsoft.com/office/drawing/2014/main" id="{21DCC590-EB7E-4BE9-BE74-8FD7163D4D7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8" name="Oval 264">
                <a:extLst>
                  <a:ext uri="{FF2B5EF4-FFF2-40B4-BE49-F238E27FC236}">
                    <a16:creationId xmlns:a16="http://schemas.microsoft.com/office/drawing/2014/main" id="{9DD4333D-6A4C-43A4-873D-73945A8A372F}"/>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Oval 265">
                <a:extLst>
                  <a:ext uri="{FF2B5EF4-FFF2-40B4-BE49-F238E27FC236}">
                    <a16:creationId xmlns:a16="http://schemas.microsoft.com/office/drawing/2014/main" id="{4BE9E84A-E911-4211-BBA2-3D0BE587575E}"/>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Oval 266">
                <a:extLst>
                  <a:ext uri="{FF2B5EF4-FFF2-40B4-BE49-F238E27FC236}">
                    <a16:creationId xmlns:a16="http://schemas.microsoft.com/office/drawing/2014/main" id="{0ECA1A96-AB7F-46A0-88B5-FCD88859225E}"/>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267">
                <a:extLst>
                  <a:ext uri="{FF2B5EF4-FFF2-40B4-BE49-F238E27FC236}">
                    <a16:creationId xmlns:a16="http://schemas.microsoft.com/office/drawing/2014/main" id="{75E1735F-98B1-4E7B-BDDC-FE64527C3B9F}"/>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7" name="Group 26" descr="This image is of a man seen from the back. ">
            <a:extLst>
              <a:ext uri="{FF2B5EF4-FFF2-40B4-BE49-F238E27FC236}">
                <a16:creationId xmlns:a16="http://schemas.microsoft.com/office/drawing/2014/main" id="{ABC2A172-1C05-4D6F-B5FB-5CEBE6B7E962}"/>
              </a:ext>
            </a:extLst>
          </p:cNvPr>
          <p:cNvGrpSpPr/>
          <p:nvPr/>
        </p:nvGrpSpPr>
        <p:grpSpPr>
          <a:xfrm>
            <a:off x="4761706" y="3127375"/>
            <a:ext cx="2668588" cy="2679700"/>
            <a:chOff x="4832350" y="3127375"/>
            <a:chExt cx="2668588" cy="2679700"/>
          </a:xfrm>
        </p:grpSpPr>
        <p:sp>
          <p:nvSpPr>
            <p:cNvPr id="5" name="Freeform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 name="Freeform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a:extLst>
                <a:ext uri="{FF2B5EF4-FFF2-40B4-BE49-F238E27FC236}">
                  <a16:creationId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Shape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Shape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38" name="Group 37" descr="This image is an icon of three people and a globe. ">
            <a:extLst>
              <a:ext uri="{FF2B5EF4-FFF2-40B4-BE49-F238E27FC236}">
                <a16:creationId xmlns:a16="http://schemas.microsoft.com/office/drawing/2014/main" id="{A990E334-4A7D-4F5C-A904-F305BFAA954B}"/>
              </a:ext>
            </a:extLst>
          </p:cNvPr>
          <p:cNvGrpSpPr/>
          <p:nvPr/>
        </p:nvGrpSpPr>
        <p:grpSpPr>
          <a:xfrm>
            <a:off x="8229600" y="4182253"/>
            <a:ext cx="1271588" cy="1273175"/>
            <a:chOff x="8229600" y="4162425"/>
            <a:chExt cx="1271588" cy="1273175"/>
          </a:xfrm>
        </p:grpSpPr>
        <p:sp>
          <p:nvSpPr>
            <p:cNvPr id="36" name="Oval 28">
              <a:extLst>
                <a:ext uri="{FF2B5EF4-FFF2-40B4-BE49-F238E27FC236}">
                  <a16:creationId xmlns:a16="http://schemas.microsoft.com/office/drawing/2014/main" id="{4699FCCF-8ACA-4F41-97A7-AD2C08AE5E98}"/>
                </a:ext>
              </a:extLst>
            </p:cNvPr>
            <p:cNvSpPr>
              <a:spLocks noChangeArrowheads="1"/>
            </p:cNvSpPr>
            <p:nvPr/>
          </p:nvSpPr>
          <p:spPr bwMode="auto">
            <a:xfrm>
              <a:off x="8229600"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02" name="Group 201">
              <a:extLst>
                <a:ext uri="{FF2B5EF4-FFF2-40B4-BE49-F238E27FC236}">
                  <a16:creationId xmlns:a16="http://schemas.microsoft.com/office/drawing/2014/main" id="{F63DE9C6-B298-4701-B108-E8E84885E8BC}"/>
                </a:ext>
              </a:extLst>
            </p:cNvPr>
            <p:cNvGrpSpPr/>
            <p:nvPr/>
          </p:nvGrpSpPr>
          <p:grpSpPr>
            <a:xfrm>
              <a:off x="8560253" y="4426329"/>
              <a:ext cx="610282" cy="674403"/>
              <a:chOff x="4841875" y="2895601"/>
              <a:chExt cx="344488" cy="346075"/>
            </a:xfrm>
          </p:grpSpPr>
          <p:sp>
            <p:nvSpPr>
              <p:cNvPr id="203" name="Freeform 258">
                <a:extLst>
                  <a:ext uri="{FF2B5EF4-FFF2-40B4-BE49-F238E27FC236}">
                    <a16:creationId xmlns:a16="http://schemas.microsoft.com/office/drawing/2014/main" id="{05760EEA-E70F-4460-BC2A-336F9645E04A}"/>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259">
                <a:extLst>
                  <a:ext uri="{FF2B5EF4-FFF2-40B4-BE49-F238E27FC236}">
                    <a16:creationId xmlns:a16="http://schemas.microsoft.com/office/drawing/2014/main" id="{7AE0CD2C-CD57-47B1-B505-80D106A8080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5" name="Freeform 260">
                <a:extLst>
                  <a:ext uri="{FF2B5EF4-FFF2-40B4-BE49-F238E27FC236}">
                    <a16:creationId xmlns:a16="http://schemas.microsoft.com/office/drawing/2014/main" id="{872A3131-C536-4756-B975-DACC55DF372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6" name="Line 261">
                <a:extLst>
                  <a:ext uri="{FF2B5EF4-FFF2-40B4-BE49-F238E27FC236}">
                    <a16:creationId xmlns:a16="http://schemas.microsoft.com/office/drawing/2014/main" id="{8D6C92E4-36B6-469D-8D9D-7E821A2B6AD3}"/>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7" name="Line 262">
                <a:extLst>
                  <a:ext uri="{FF2B5EF4-FFF2-40B4-BE49-F238E27FC236}">
                    <a16:creationId xmlns:a16="http://schemas.microsoft.com/office/drawing/2014/main" id="{B9D7D31E-100C-4875-91DB-E3AA306D1C1C}"/>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8" name="Line 263">
                <a:extLst>
                  <a:ext uri="{FF2B5EF4-FFF2-40B4-BE49-F238E27FC236}">
                    <a16:creationId xmlns:a16="http://schemas.microsoft.com/office/drawing/2014/main" id="{29CE937B-2D75-4864-AD7D-EE0DA1EBAD70}"/>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 name="Oval 264">
                <a:extLst>
                  <a:ext uri="{FF2B5EF4-FFF2-40B4-BE49-F238E27FC236}">
                    <a16:creationId xmlns:a16="http://schemas.microsoft.com/office/drawing/2014/main" id="{5C237BA8-A5D9-4E6F-B526-E9714857803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0" name="Oval 265">
                <a:extLst>
                  <a:ext uri="{FF2B5EF4-FFF2-40B4-BE49-F238E27FC236}">
                    <a16:creationId xmlns:a16="http://schemas.microsoft.com/office/drawing/2014/main" id="{661A5EFA-ECB7-4C9D-A8BD-1FACE7EBBD7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1" name="Oval 266">
                <a:extLst>
                  <a:ext uri="{FF2B5EF4-FFF2-40B4-BE49-F238E27FC236}">
                    <a16:creationId xmlns:a16="http://schemas.microsoft.com/office/drawing/2014/main" id="{6503CA85-38C3-44D1-94CA-34EA501E44D5}"/>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2" name="Freeform 267">
                <a:extLst>
                  <a:ext uri="{FF2B5EF4-FFF2-40B4-BE49-F238E27FC236}">
                    <a16:creationId xmlns:a16="http://schemas.microsoft.com/office/drawing/2014/main" id="{AE3AF176-184A-4597-B23C-A8ECB69459A6}"/>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31" name="TextBox 330">
            <a:extLst>
              <a:ext uri="{FF2B5EF4-FFF2-40B4-BE49-F238E27FC236}">
                <a16:creationId xmlns:a16="http://schemas.microsoft.com/office/drawing/2014/main" id="{62109C55-9EBC-4778-80D4-D55D22307915}"/>
              </a:ext>
            </a:extLst>
          </p:cNvPr>
          <p:cNvSpPr txBox="1"/>
          <p:nvPr/>
        </p:nvSpPr>
        <p:spPr>
          <a:xfrm>
            <a:off x="9633370" y="4307674"/>
            <a:ext cx="2245843" cy="1231106"/>
          </a:xfrm>
          <a:prstGeom prst="rect">
            <a:avLst/>
          </a:prstGeom>
          <a:noFill/>
        </p:spPr>
        <p:txBody>
          <a:bodyPr wrap="square" lIns="0" tIns="0" rIns="0" bIns="0" rtlCol="0">
            <a:spAutoFit/>
          </a:bodyPr>
          <a:lstStyle/>
          <a:p>
            <a:r>
              <a:rPr lang="en-US" sz="1600" b="1" i="0" dirty="0">
                <a:solidFill>
                  <a:srgbClr val="002060"/>
                </a:solidFill>
                <a:effectLst/>
                <a:latin typeface="Segoe UI" panose="020B0502040204020203" pitchFamily="34" charset="0"/>
                <a:cs typeface="Segoe UI" panose="020B0502040204020203" pitchFamily="34" charset="0"/>
              </a:rPr>
              <a:t>Enhancing communication and collaboration between stakeholders within the educational institution.</a:t>
            </a:r>
            <a:endParaRPr lang="en-US" sz="1600" b="1" dirty="0">
              <a:solidFill>
                <a:srgbClr val="002060"/>
              </a:solidFill>
              <a:latin typeface="Segoe UI" panose="020B0502040204020203" pitchFamily="34" charset="0"/>
              <a:cs typeface="Segoe UI" panose="020B0502040204020203" pitchFamily="34" charset="0"/>
            </a:endParaRPr>
          </a:p>
        </p:txBody>
      </p:sp>
      <p:sp>
        <p:nvSpPr>
          <p:cNvPr id="52" name="Rectangle 51">
            <a:extLst>
              <a:ext uri="{FF2B5EF4-FFF2-40B4-BE49-F238E27FC236}">
                <a16:creationId xmlns:a16="http://schemas.microsoft.com/office/drawing/2014/main" id="{46969EBC-E8D3-4914-9A82-8E88F816E77E}"/>
              </a:ext>
            </a:extLst>
          </p:cNvPr>
          <p:cNvSpPr/>
          <p:nvPr/>
        </p:nvSpPr>
        <p:spPr>
          <a:xfrm>
            <a:off x="4297327" y="5850468"/>
            <a:ext cx="3597344"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OBJECTIVES</a:t>
            </a:r>
            <a:endParaRPr lang="en-US" sz="2400" dirty="0">
              <a:solidFill>
                <a:srgbClr val="002060"/>
              </a:solidFill>
            </a:endParaRPr>
          </a:p>
        </p:txBody>
      </p:sp>
    </p:spTree>
    <p:extLst>
      <p:ext uri="{BB962C8B-B14F-4D97-AF65-F5344CB8AC3E}">
        <p14:creationId xmlns:p14="http://schemas.microsoft.com/office/powerpoint/2010/main" val="1869736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68227_win32_fixed" id="{17DD1A52-D3DE-4BC7-AB4E-5ED952CBB3F4}" vid="{D8C85220-06A0-4E3D-954C-BC12E2647B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900F64-9193-44F8-BD63-E681103777C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0CA4BDF-ECBC-4F8E-8F31-E58428FA4B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71421E6-0B73-4301-8D1C-0131DB42FA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771</Words>
  <Application>Microsoft Office PowerPoint</Application>
  <PresentationFormat>Widescreen</PresentationFormat>
  <Paragraphs>117</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Segoe UI</vt:lpstr>
      <vt:lpstr>Wingdings</vt:lpstr>
      <vt:lpstr>Office Theme</vt:lpstr>
      <vt:lpstr>Human resources slide 1</vt:lpstr>
      <vt:lpstr>Human resources slide 2</vt:lpstr>
      <vt:lpstr>Human resources slide 2</vt:lpstr>
      <vt:lpstr>Human resources slide 9</vt:lpstr>
      <vt:lpstr>Human resources slide 3</vt:lpstr>
      <vt:lpstr>Human resources slide 5</vt:lpstr>
      <vt:lpstr>Human resources slide 10</vt:lpstr>
      <vt:lpstr>Human resources slide 8</vt:lpstr>
      <vt:lpstr>Human resources slide 4</vt:lpstr>
      <vt:lpstr>Human resources slide 8</vt:lpstr>
      <vt:lpstr>Human resources slide 7</vt:lpstr>
      <vt:lpstr>Human resources slide 5</vt:lpstr>
      <vt:lpstr>Human resources slide 9</vt:lpstr>
      <vt:lpstr>Human resources slide 5</vt:lpstr>
      <vt:lpstr>Human resources slide 2</vt:lpstr>
      <vt:lpstr>Human resources slide 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2022-01-19T22:30:16Z</dcterms:created>
  <dcterms:modified xsi:type="dcterms:W3CDTF">2024-03-02T06:51:53Z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