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0AE9-9128-774D-D8BE-E60838DE0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A1492-201F-22D7-A7C2-FD6C1BF29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CB022-0263-407C-E3DC-077E9617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8E4B-AD85-4396-9E67-F91195D7639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3995C-1089-83F0-F0B2-EC0A7537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1CDA9-1E4E-E504-198F-8959218F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73BB-9B77-4545-8C60-C4EFE1AE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7E79-18FC-716F-7BB4-8E914135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57703-BDF0-EF72-710F-0773FDA24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4C96D-32C8-A549-607E-00C9E1B7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8E4B-AD85-4396-9E67-F91195D7639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2753B-DF98-2992-F60A-F9B05E49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F696B-DDAD-A7F6-6EAF-E83BDFCB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73BB-9B77-4545-8C60-C4EFE1AE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29D71-990F-A052-D92F-11ADAC5F0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C7D05-0185-8573-AA34-58CEB562C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59C9-FD44-CDE8-D3B4-59A9F7FE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8E4B-AD85-4396-9E67-F91195D7639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FB0C-7389-D74E-7A71-C7FEFB0A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A8916-D8D6-B098-E396-1AFAFE61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73BB-9B77-4545-8C60-C4EFE1AE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0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0704-D74B-0813-095F-5ACAEE0D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48C0-9BC9-020B-E3AC-A2546C04C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52D56-CFAA-783C-B879-838C90C7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8E4B-AD85-4396-9E67-F91195D7639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B196-6944-A7AB-63E9-9BD8473F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D616-0F09-BC26-92FF-513D23B1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73BB-9B77-4545-8C60-C4EFE1AE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9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521C-2851-BF8E-E719-073B6B4B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D0D8E-CA88-B494-3915-15CC5C78A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151B2-10F0-7987-2706-20419FE7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8E4B-AD85-4396-9E67-F91195D7639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21ACD-0AEC-B247-5288-BE2AA415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EB3E1-A6FD-6F00-BD39-43FC6CC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73BB-9B77-4545-8C60-C4EFE1AE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3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4217-7DDA-85D5-7264-115A77B6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4D703-CD0E-4C53-B4B4-A05E85678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83F2E-DEEA-975D-C53C-759D33D01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A9832-99BF-56FB-CCD5-33D3934E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8E4B-AD85-4396-9E67-F91195D7639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204C1-7028-9831-0B08-0C0CE2D9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C6F5F-5140-2936-2F2A-CF6C59AE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73BB-9B77-4545-8C60-C4EFE1AE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DBEA-C51D-0AC7-7F06-BA2EFB03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A599-7980-E4C5-E7E0-65780A593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FD848-C407-A783-7B6D-B1AC5BBE3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9D582-FB52-EB3C-0FEF-500083181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466BF-1A0D-9BB6-D409-C85F7326E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EFC08-C0C9-5565-C1D1-0CC4ED9D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8E4B-AD85-4396-9E67-F91195D7639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86C65-A05E-3F9D-0F10-DAE24DC9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1331A-1BB8-4CCB-6BA9-A3355D41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73BB-9B77-4545-8C60-C4EFE1AE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5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3E45-BA56-BD37-151F-80E3070E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3F401-3A12-BCD4-F2BE-7BF4EF72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8E4B-AD85-4396-9E67-F91195D7639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8B7B0-786F-DC17-48F4-65A86AAF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40090-FF36-D7CD-BB1F-4D50A667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73BB-9B77-4545-8C60-C4EFE1AE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C69AD-5657-895B-65F5-244A408B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8E4B-AD85-4396-9E67-F91195D7639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F1637-CE30-30CD-CE33-0AC5D210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26D21-1044-C21D-8F6C-C90C80D7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73BB-9B77-4545-8C60-C4EFE1AE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ABEE-8CE0-D351-65F9-A2130A33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4126A-5B86-BB60-E574-A5DD4394E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37F4C-0079-21A5-8324-3EBBCF125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955A5-6B75-EBBF-E3CA-3969ECB8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8E4B-AD85-4396-9E67-F91195D7639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4E90E-1620-EE12-E50E-48E2F634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1B4D3-0C57-C488-27C2-D63024EB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73BB-9B77-4545-8C60-C4EFE1AE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6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628F-D5A5-3CD3-46C8-607C7AD4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397F3-2FD7-D6B9-55CE-A3D42D161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D5039-0A3B-40C4-7BA1-EF29A16AD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EBCF2-A3E4-7089-A865-B9A38FE5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8E4B-AD85-4396-9E67-F91195D7639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4125E-023B-326D-7F89-9B9CAE20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BCE2C-C767-D6D0-79F7-B47810C2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73BB-9B77-4545-8C60-C4EFE1AE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5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E23CF-EF53-9514-BF6C-A5FFF95C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708D7-B8AC-B148-D100-F6CC30CAE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B990-5072-F9CF-81C1-2F233874D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C8E4B-AD85-4396-9E67-F91195D7639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98383-C186-C592-18AC-C80F54E40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294CA-8D81-6E81-9D01-AA3648A34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73BB-9B77-4545-8C60-C4EFE1AE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4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8B2B9A-BA01-BEAF-3269-2E1EABDA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29" y="1752340"/>
            <a:ext cx="6869573" cy="954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A0E81B-A0F8-769E-0F19-2D0D4FFAA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748" y="1183464"/>
            <a:ext cx="2113563" cy="1992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1394B0-1F98-918E-A3E2-D4045A03B6D9}"/>
              </a:ext>
            </a:extLst>
          </p:cNvPr>
          <p:cNvSpPr txBox="1"/>
          <p:nvPr/>
        </p:nvSpPr>
        <p:spPr>
          <a:xfrm>
            <a:off x="1336429" y="3376248"/>
            <a:ext cx="9115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Alginate Antacid (</a:t>
            </a:r>
            <a:r>
              <a:rPr lang="en-US" sz="280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Gaviflux</a:t>
            </a:r>
            <a:r>
              <a:rPr lang="en-US" sz="28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recommended for the first line treatment option of GERD</a:t>
            </a:r>
          </a:p>
        </p:txBody>
      </p:sp>
    </p:spTree>
    <p:extLst>
      <p:ext uri="{BB962C8B-B14F-4D97-AF65-F5344CB8AC3E}">
        <p14:creationId xmlns:p14="http://schemas.microsoft.com/office/powerpoint/2010/main" val="269052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F3E96-FC01-CF9A-0917-E803E74B9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23"/>
            <a:ext cx="354113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2DC116-550A-1E2F-717E-2F1A542BF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17" y="1933209"/>
            <a:ext cx="7109167" cy="201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7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EC5148-5059-FDDD-4C7C-740393926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24" y="2250639"/>
            <a:ext cx="5185114" cy="25536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04F13F-63CD-387F-42ED-CC8FFCACF126}"/>
              </a:ext>
            </a:extLst>
          </p:cNvPr>
          <p:cNvSpPr txBox="1"/>
          <p:nvPr/>
        </p:nvSpPr>
        <p:spPr>
          <a:xfrm>
            <a:off x="3326124" y="1209823"/>
            <a:ext cx="5313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Raw Material From</a:t>
            </a:r>
          </a:p>
        </p:txBody>
      </p:sp>
    </p:spTree>
    <p:extLst>
      <p:ext uri="{BB962C8B-B14F-4D97-AF65-F5344CB8AC3E}">
        <p14:creationId xmlns:p14="http://schemas.microsoft.com/office/powerpoint/2010/main" val="241744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9929C9-3EAE-49B0-0DF9-858FBAC57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51" y="156296"/>
            <a:ext cx="5800952" cy="654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5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8EE080-DB47-4596-E210-044A30F01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530" y="524607"/>
            <a:ext cx="7064553" cy="547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8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Rajib Das</dc:creator>
  <cp:lastModifiedBy>Rajib Das</cp:lastModifiedBy>
  <cp:revision>3</cp:revision>
  <dcterms:created xsi:type="dcterms:W3CDTF">2023-05-08T10:16:23Z</dcterms:created>
  <dcterms:modified xsi:type="dcterms:W3CDTF">2023-05-09T05:07:16Z</dcterms:modified>
</cp:coreProperties>
</file>