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8950"/>
            <a:ext cx="7772400" cy="1470025"/>
          </a:xfrm>
        </p:spPr>
        <p:txBody>
          <a:bodyPr/>
          <a:lstStyle/>
          <a:p>
            <a:r>
              <a:rPr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Simple Calculator with Logs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14725"/>
            <a:ext cx="6400800" cy="1257300"/>
          </a:xfrm>
        </p:spPr>
        <p:txBody>
          <a:bodyPr/>
          <a:lstStyle/>
          <a:p>
            <a:r>
              <a:rPr lang="en-IN"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A responsive </a:t>
            </a:r>
            <a:r>
              <a:rPr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calculator project with history and dark mode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05250"/>
          </a:xfrm>
        </p:spPr>
        <p:txBody>
          <a:bodyPr>
            <a:normAutofit/>
          </a:bodyPr>
          <a:lstStyle/>
          <a:p>
            <a:r>
              <a:rPr>
                <a:solidFill>
                  <a:schemeClr val="bg1">
                    <a:lumMod val="50000"/>
                  </a:schemeClr>
                </a:solidFill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This project is a basic calculator built using HTML, CSS, and JavaScript.</a:t>
            </a:r>
          </a:p>
          <a:p>
            <a:r>
              <a:rPr>
                <a:solidFill>
                  <a:schemeClr val="bg1">
                    <a:lumMod val="50000"/>
                  </a:schemeClr>
                </a:solidFill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It features real-time calculations, a persistent history log, a dark mode toggle,</a:t>
            </a:r>
          </a:p>
          <a:p>
            <a:r>
              <a:rPr lang="en-IN">
                <a:solidFill>
                  <a:schemeClr val="bg1">
                    <a:lumMod val="50000"/>
                  </a:schemeClr>
                </a:solidFill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B</a:t>
            </a:r>
            <a:r>
              <a:rPr>
                <a:solidFill>
                  <a:schemeClr val="bg1">
                    <a:lumMod val="50000"/>
                  </a:schemeClr>
                </a:solidFill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ackspace key, and an added square root function.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81425"/>
          </a:xfrm>
        </p:spPr>
        <p:txBody>
          <a:bodyPr/>
          <a:lstStyle/>
          <a:p>
            <a:r>
              <a:rPr>
                <a:solidFill>
                  <a:schemeClr val="bg1">
                    <a:lumMod val="50000"/>
                  </a:schemeClr>
                </a:solidFill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Basic arithmetic operations</a:t>
            </a:r>
          </a:p>
          <a:p>
            <a:r>
              <a:rPr>
                <a:solidFill>
                  <a:schemeClr val="bg1">
                    <a:lumMod val="50000"/>
                  </a:schemeClr>
                </a:solidFill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Dark/light mode toggle</a:t>
            </a:r>
          </a:p>
          <a:p>
            <a:r>
              <a:rPr>
                <a:solidFill>
                  <a:schemeClr val="bg1">
                    <a:lumMod val="50000"/>
                  </a:schemeClr>
                </a:solidFill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Backspace button</a:t>
            </a:r>
          </a:p>
          <a:p>
            <a:r>
              <a:rPr>
                <a:solidFill>
                  <a:schemeClr val="bg1">
                    <a:lumMod val="50000"/>
                  </a:schemeClr>
                </a:solidFill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Calculation history log</a:t>
            </a:r>
          </a:p>
          <a:p>
            <a:r>
              <a:rPr>
                <a:solidFill>
                  <a:schemeClr val="bg1">
                    <a:lumMod val="50000"/>
                  </a:schemeClr>
                </a:solidFill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Square root function</a:t>
            </a:r>
          </a:p>
          <a:p>
            <a:r>
              <a:rPr>
                <a:solidFill>
                  <a:schemeClr val="bg1">
                    <a:lumMod val="50000"/>
                  </a:schemeClr>
                </a:solidFill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Responsive layout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86025"/>
          </a:xfrm>
        </p:spPr>
        <p:txBody>
          <a:bodyPr/>
          <a:lstStyle/>
          <a:p>
            <a:r>
              <a:rPr>
                <a:solidFill>
                  <a:schemeClr val="bg1">
                    <a:lumMod val="50000"/>
                  </a:schemeClr>
                </a:solidFill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HTML5 for structure</a:t>
            </a:r>
          </a:p>
          <a:p>
            <a:r>
              <a:rPr>
                <a:solidFill>
                  <a:schemeClr val="bg1">
                    <a:lumMod val="50000"/>
                  </a:schemeClr>
                </a:solidFill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CSS3 for styling</a:t>
            </a:r>
          </a:p>
          <a:p>
            <a:r>
              <a:rPr>
                <a:solidFill>
                  <a:schemeClr val="bg1">
                    <a:lumMod val="50000"/>
                  </a:schemeClr>
                </a:solidFill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JavaScript for logic</a:t>
            </a:r>
          </a:p>
          <a:p>
            <a:r>
              <a:rPr>
                <a:solidFill>
                  <a:schemeClr val="bg1">
                    <a:lumMod val="50000"/>
                  </a:schemeClr>
                </a:solidFill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LocalStorage for history persistence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User Interface</a:t>
            </a:r>
          </a:p>
        </p:txBody>
      </p:sp>
      <p:pic>
        <p:nvPicPr>
          <p:cNvPr id="4" name="Picture 3" descr="86bf01ab-2b01-4f43-ade2-bdd0a1edb80a.png"/>
          <p:cNvPicPr>
            <a:picLocks noChangeAspect="1"/>
          </p:cNvPicPr>
          <p:nvPr/>
        </p:nvPicPr>
        <p:blipFill rotWithShape="1">
          <a:blip r:embed="rId2"/>
          <a:srcRect r="5862"/>
          <a:stretch/>
        </p:blipFill>
        <p:spPr>
          <a:xfrm>
            <a:off x="847725" y="1424583"/>
            <a:ext cx="2600325" cy="470158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D46551-245D-4A71-99C7-87F4E49236C0}"/>
              </a:ext>
            </a:extLst>
          </p:cNvPr>
          <p:cNvCxnSpPr/>
          <p:nvPr/>
        </p:nvCxnSpPr>
        <p:spPr>
          <a:xfrm>
            <a:off x="3076575" y="1943100"/>
            <a:ext cx="17335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2D36E4A-42C8-44AC-AED6-048B3A0A1021}"/>
              </a:ext>
            </a:extLst>
          </p:cNvPr>
          <p:cNvSpPr txBox="1">
            <a:spLocks/>
          </p:cNvSpPr>
          <p:nvPr/>
        </p:nvSpPr>
        <p:spPr>
          <a:xfrm>
            <a:off x="4714874" y="1715293"/>
            <a:ext cx="3267076" cy="455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400">
                <a:solidFill>
                  <a:schemeClr val="bg1">
                    <a:lumMod val="50000"/>
                  </a:schemeClr>
                </a:solidFill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Dark Mode Toggle Button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AFBA54-7217-44E6-B34E-55552A28FC96}"/>
              </a:ext>
            </a:extLst>
          </p:cNvPr>
          <p:cNvCxnSpPr/>
          <p:nvPr/>
        </p:nvCxnSpPr>
        <p:spPr>
          <a:xfrm>
            <a:off x="3095625" y="2428875"/>
            <a:ext cx="17335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96D72353-BEE0-4FF8-8274-5BB9EBB13AA7}"/>
              </a:ext>
            </a:extLst>
          </p:cNvPr>
          <p:cNvSpPr txBox="1">
            <a:spLocks/>
          </p:cNvSpPr>
          <p:nvPr/>
        </p:nvSpPr>
        <p:spPr>
          <a:xfrm>
            <a:off x="4714874" y="2201068"/>
            <a:ext cx="2762250" cy="455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>
                <a:solidFill>
                  <a:schemeClr val="bg1">
                    <a:lumMod val="50000"/>
                  </a:schemeClr>
                </a:solidFill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Result of Calculation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85DDC7F-998F-4C61-B883-E5FBE271BA7C}"/>
              </a:ext>
            </a:extLst>
          </p:cNvPr>
          <p:cNvSpPr/>
          <p:nvPr/>
        </p:nvSpPr>
        <p:spPr>
          <a:xfrm>
            <a:off x="3095625" y="2660952"/>
            <a:ext cx="419102" cy="2158698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9B017EC-10FD-4076-A569-E9DA9DD42033}"/>
              </a:ext>
            </a:extLst>
          </p:cNvPr>
          <p:cNvSpPr txBox="1">
            <a:spLocks/>
          </p:cNvSpPr>
          <p:nvPr/>
        </p:nvSpPr>
        <p:spPr>
          <a:xfrm>
            <a:off x="3514727" y="3512494"/>
            <a:ext cx="1200151" cy="455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>
                <a:solidFill>
                  <a:schemeClr val="bg1">
                    <a:lumMod val="50000"/>
                  </a:schemeClr>
                </a:solidFill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Buttons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E487DDE-52C9-4A75-9F3F-5909AC43175C}"/>
              </a:ext>
            </a:extLst>
          </p:cNvPr>
          <p:cNvSpPr/>
          <p:nvPr/>
        </p:nvSpPr>
        <p:spPr>
          <a:xfrm>
            <a:off x="3095625" y="4925446"/>
            <a:ext cx="419102" cy="455613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E8A21BB-6030-4D29-8A6C-BA438127DA73}"/>
              </a:ext>
            </a:extLst>
          </p:cNvPr>
          <p:cNvSpPr txBox="1">
            <a:spLocks/>
          </p:cNvSpPr>
          <p:nvPr/>
        </p:nvSpPr>
        <p:spPr>
          <a:xfrm>
            <a:off x="3514723" y="4925445"/>
            <a:ext cx="1200151" cy="455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>
                <a:solidFill>
                  <a:schemeClr val="bg1">
                    <a:lumMod val="50000"/>
                  </a:schemeClr>
                </a:solidFill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History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F856CC-BC9D-4F9D-91C0-0477661AEC8A}"/>
              </a:ext>
            </a:extLst>
          </p:cNvPr>
          <p:cNvCxnSpPr>
            <a:cxnSpLocks/>
          </p:cNvCxnSpPr>
          <p:nvPr/>
        </p:nvCxnSpPr>
        <p:spPr>
          <a:xfrm>
            <a:off x="1847850" y="5617597"/>
            <a:ext cx="29813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6DD0B5D5-73F0-4AD5-AC12-052B0A2737E1}"/>
              </a:ext>
            </a:extLst>
          </p:cNvPr>
          <p:cNvSpPr txBox="1">
            <a:spLocks/>
          </p:cNvSpPr>
          <p:nvPr/>
        </p:nvSpPr>
        <p:spPr>
          <a:xfrm>
            <a:off x="4714874" y="5389790"/>
            <a:ext cx="2762250" cy="455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000">
                <a:solidFill>
                  <a:schemeClr val="bg1">
                    <a:lumMod val="50000"/>
                  </a:schemeClr>
                </a:solidFill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Clear History Button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Dark Mode</a:t>
            </a:r>
            <a:endParaRPr>
              <a:latin typeface="HelveticaNowDisplay Bold" panose="020B0804030202020204" pitchFamily="34" charset="0"/>
              <a:cs typeface="HelveticaNowDisplay Bold" panose="020B0804030202020204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5963783-5C0C-4188-AACE-F5D6FA5BB759}"/>
              </a:ext>
            </a:extLst>
          </p:cNvPr>
          <p:cNvGrpSpPr/>
          <p:nvPr/>
        </p:nvGrpSpPr>
        <p:grpSpPr>
          <a:xfrm>
            <a:off x="1480363" y="1424583"/>
            <a:ext cx="6183274" cy="4567849"/>
            <a:chOff x="1417606" y="1424583"/>
            <a:chExt cx="6183274" cy="45678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8882A3F-ED22-4C00-87AB-9AE807F74F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-1" r="1162"/>
            <a:stretch/>
          </p:blipFill>
          <p:spPr>
            <a:xfrm>
              <a:off x="5172005" y="1424583"/>
              <a:ext cx="2428875" cy="4567848"/>
            </a:xfrm>
            <a:prstGeom prst="roundRect">
              <a:avLst>
                <a:gd name="adj" fmla="val 4226"/>
              </a:avLst>
            </a:prstGeom>
          </p:spPr>
        </p:pic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116A4EDD-04EC-4A2F-9421-CD380697105D}"/>
                </a:ext>
              </a:extLst>
            </p:cNvPr>
            <p:cNvSpPr/>
            <p:nvPr/>
          </p:nvSpPr>
          <p:spPr>
            <a:xfrm>
              <a:off x="4175760" y="3429000"/>
              <a:ext cx="721360" cy="46228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D182DEE-AE0C-4621-A3B7-E6983716F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7606" y="1424584"/>
              <a:ext cx="2483269" cy="4567848"/>
            </a:xfrm>
            <a:prstGeom prst="roundRect">
              <a:avLst>
                <a:gd name="adj" fmla="val 3933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247821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chemeClr val="bg1">
                    <a:lumMod val="50000"/>
                  </a:schemeClr>
                </a:solidFill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1. User inputs via calculator buttons.</a:t>
            </a:r>
          </a:p>
          <a:p>
            <a:r>
              <a:rPr>
                <a:solidFill>
                  <a:schemeClr val="bg1">
                    <a:lumMod val="50000"/>
                  </a:schemeClr>
                </a:solidFill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2. Expressions are evaluated in real time.</a:t>
            </a:r>
          </a:p>
          <a:p>
            <a:r>
              <a:rPr>
                <a:solidFill>
                  <a:schemeClr val="bg1">
                    <a:lumMod val="50000"/>
                  </a:schemeClr>
                </a:solidFill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3. Results are shown in the display.</a:t>
            </a:r>
          </a:p>
          <a:p>
            <a:r>
              <a:rPr>
                <a:solidFill>
                  <a:schemeClr val="bg1">
                    <a:lumMod val="50000"/>
                  </a:schemeClr>
                </a:solidFill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4. Each expression/result is saved in localStorage.</a:t>
            </a:r>
          </a:p>
          <a:p>
            <a:r>
              <a:rPr>
                <a:solidFill>
                  <a:schemeClr val="bg1">
                    <a:lumMod val="50000"/>
                  </a:schemeClr>
                </a:solidFill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5. Dark mode toggle switches UI theme.</a:t>
            </a:r>
          </a:p>
          <a:p>
            <a:r>
              <a:rPr>
                <a:solidFill>
                  <a:schemeClr val="bg1">
                    <a:lumMod val="50000"/>
                  </a:schemeClr>
                </a:solidFill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6. Square root function uses JavaScript's Math.sqrt().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30962"/>
          </a:xfrm>
        </p:spPr>
        <p:txBody>
          <a:bodyPr>
            <a:noAutofit/>
          </a:bodyPr>
          <a:lstStyle/>
          <a:p>
            <a:r>
              <a:rPr sz="6600"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Thank</a:t>
            </a:r>
            <a:r>
              <a:rPr lang="en-IN" sz="6600"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 </a:t>
            </a:r>
            <a:r>
              <a:rPr sz="6600">
                <a:latin typeface="HelveticaNowDisplay Bold" panose="020B0804030202020204" pitchFamily="34" charset="0"/>
                <a:cs typeface="HelveticaNowDisplay Bold" panose="020B0804030202020204" pitchFamily="34" charset="0"/>
              </a:rPr>
              <a:t>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169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HelveticaNowDisplay Bold</vt:lpstr>
      <vt:lpstr>Office Theme</vt:lpstr>
      <vt:lpstr>Simple Calculator with Logs</vt:lpstr>
      <vt:lpstr>Project Overview</vt:lpstr>
      <vt:lpstr>Features</vt:lpstr>
      <vt:lpstr>Technologies Used</vt:lpstr>
      <vt:lpstr>User Interface</vt:lpstr>
      <vt:lpstr>Dark Mode</vt:lpstr>
      <vt:lpstr>How It Works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Calculator with Logs</dc:title>
  <dc:subject/>
  <dc:creator/>
  <cp:keywords/>
  <dc:description>generated using python-pptx</dc:description>
  <cp:lastModifiedBy>Furquan</cp:lastModifiedBy>
  <cp:revision>4</cp:revision>
  <dcterms:created xsi:type="dcterms:W3CDTF">2013-01-27T09:14:16Z</dcterms:created>
  <dcterms:modified xsi:type="dcterms:W3CDTF">2025-08-03T10:59:16Z</dcterms:modified>
  <cp:category/>
</cp:coreProperties>
</file>