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4572000" cy="3292475"/>
  <p:notesSz cx="6858000" cy="9144000"/>
  <p:defaultTextStyle>
    <a:defPPr>
      <a:defRPr lang="en-US"/>
    </a:defPPr>
    <a:lvl1pPr marL="0" algn="l" defTabSz="4493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4687" algn="l" defTabSz="4493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9374" algn="l" defTabSz="4493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74061" algn="l" defTabSz="4493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98748" algn="l" defTabSz="4493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23434" algn="l" defTabSz="4493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48121" algn="l" defTabSz="4493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72808" algn="l" defTabSz="4493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97495" algn="l" defTabSz="4493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30" y="-522"/>
      </p:cViewPr>
      <p:guideLst>
        <p:guide orient="horz" pos="1037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22802"/>
            <a:ext cx="3886200" cy="705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65736"/>
            <a:ext cx="3200400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31852"/>
            <a:ext cx="1028700" cy="28092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1852"/>
            <a:ext cx="3009900" cy="28092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115721"/>
            <a:ext cx="3886200" cy="653922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395492"/>
            <a:ext cx="3886200" cy="720229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46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9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40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987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234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481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7280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9749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8244"/>
            <a:ext cx="2019300" cy="217288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768244"/>
            <a:ext cx="2019300" cy="217288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36997"/>
            <a:ext cx="2020094" cy="30714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24687" indent="0">
              <a:buNone/>
              <a:defRPr sz="1000" b="1"/>
            </a:lvl2pPr>
            <a:lvl3pPr marL="449374" indent="0">
              <a:buNone/>
              <a:defRPr sz="900" b="1"/>
            </a:lvl3pPr>
            <a:lvl4pPr marL="674061" indent="0">
              <a:buNone/>
              <a:defRPr sz="800" b="1"/>
            </a:lvl4pPr>
            <a:lvl5pPr marL="898748" indent="0">
              <a:buNone/>
              <a:defRPr sz="800" b="1"/>
            </a:lvl5pPr>
            <a:lvl6pPr marL="1123434" indent="0">
              <a:buNone/>
              <a:defRPr sz="800" b="1"/>
            </a:lvl6pPr>
            <a:lvl7pPr marL="1348121" indent="0">
              <a:buNone/>
              <a:defRPr sz="800" b="1"/>
            </a:lvl7pPr>
            <a:lvl8pPr marL="1572808" indent="0">
              <a:buNone/>
              <a:defRPr sz="800" b="1"/>
            </a:lvl8pPr>
            <a:lvl9pPr marL="1797495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044142"/>
            <a:ext cx="2020094" cy="1896984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736997"/>
            <a:ext cx="2020888" cy="30714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24687" indent="0">
              <a:buNone/>
              <a:defRPr sz="1000" b="1"/>
            </a:lvl2pPr>
            <a:lvl3pPr marL="449374" indent="0">
              <a:buNone/>
              <a:defRPr sz="900" b="1"/>
            </a:lvl3pPr>
            <a:lvl4pPr marL="674061" indent="0">
              <a:buNone/>
              <a:defRPr sz="800" b="1"/>
            </a:lvl4pPr>
            <a:lvl5pPr marL="898748" indent="0">
              <a:buNone/>
              <a:defRPr sz="800" b="1"/>
            </a:lvl5pPr>
            <a:lvl6pPr marL="1123434" indent="0">
              <a:buNone/>
              <a:defRPr sz="800" b="1"/>
            </a:lvl6pPr>
            <a:lvl7pPr marL="1348121" indent="0">
              <a:buNone/>
              <a:defRPr sz="800" b="1"/>
            </a:lvl7pPr>
            <a:lvl8pPr marL="1572808" indent="0">
              <a:buNone/>
              <a:defRPr sz="800" b="1"/>
            </a:lvl8pPr>
            <a:lvl9pPr marL="1797495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044142"/>
            <a:ext cx="2020888" cy="1896984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31089"/>
            <a:ext cx="1504156" cy="55789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31090"/>
            <a:ext cx="2555875" cy="281003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688982"/>
            <a:ext cx="1504156" cy="2252144"/>
          </a:xfrm>
        </p:spPr>
        <p:txBody>
          <a:bodyPr/>
          <a:lstStyle>
            <a:lvl1pPr marL="0" indent="0">
              <a:buNone/>
              <a:defRPr sz="700"/>
            </a:lvl1pPr>
            <a:lvl2pPr marL="224687" indent="0">
              <a:buNone/>
              <a:defRPr sz="600"/>
            </a:lvl2pPr>
            <a:lvl3pPr marL="449374" indent="0">
              <a:buNone/>
              <a:defRPr sz="500"/>
            </a:lvl3pPr>
            <a:lvl4pPr marL="674061" indent="0">
              <a:buNone/>
              <a:defRPr sz="400"/>
            </a:lvl4pPr>
            <a:lvl5pPr marL="898748" indent="0">
              <a:buNone/>
              <a:defRPr sz="400"/>
            </a:lvl5pPr>
            <a:lvl6pPr marL="1123434" indent="0">
              <a:buNone/>
              <a:defRPr sz="400"/>
            </a:lvl6pPr>
            <a:lvl7pPr marL="1348121" indent="0">
              <a:buNone/>
              <a:defRPr sz="400"/>
            </a:lvl7pPr>
            <a:lvl8pPr marL="1572808" indent="0">
              <a:buNone/>
              <a:defRPr sz="400"/>
            </a:lvl8pPr>
            <a:lvl9pPr marL="179749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304733"/>
            <a:ext cx="2743200" cy="27208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94189"/>
            <a:ext cx="2743200" cy="1975485"/>
          </a:xfrm>
        </p:spPr>
        <p:txBody>
          <a:bodyPr/>
          <a:lstStyle>
            <a:lvl1pPr marL="0" indent="0">
              <a:buNone/>
              <a:defRPr sz="1600"/>
            </a:lvl1pPr>
            <a:lvl2pPr marL="224687" indent="0">
              <a:buNone/>
              <a:defRPr sz="1400"/>
            </a:lvl2pPr>
            <a:lvl3pPr marL="449374" indent="0">
              <a:buNone/>
              <a:defRPr sz="1100"/>
            </a:lvl3pPr>
            <a:lvl4pPr marL="674061" indent="0">
              <a:buNone/>
              <a:defRPr sz="1000"/>
            </a:lvl4pPr>
            <a:lvl5pPr marL="898748" indent="0">
              <a:buNone/>
              <a:defRPr sz="1000"/>
            </a:lvl5pPr>
            <a:lvl6pPr marL="1123434" indent="0">
              <a:buNone/>
              <a:defRPr sz="1000"/>
            </a:lvl6pPr>
            <a:lvl7pPr marL="1348121" indent="0">
              <a:buNone/>
              <a:defRPr sz="1000"/>
            </a:lvl7pPr>
            <a:lvl8pPr marL="1572808" indent="0">
              <a:buNone/>
              <a:defRPr sz="1000"/>
            </a:lvl8pPr>
            <a:lvl9pPr marL="1797495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576819"/>
            <a:ext cx="2743200" cy="386409"/>
          </a:xfrm>
        </p:spPr>
        <p:txBody>
          <a:bodyPr/>
          <a:lstStyle>
            <a:lvl1pPr marL="0" indent="0">
              <a:buNone/>
              <a:defRPr sz="700"/>
            </a:lvl1pPr>
            <a:lvl2pPr marL="224687" indent="0">
              <a:buNone/>
              <a:defRPr sz="600"/>
            </a:lvl2pPr>
            <a:lvl3pPr marL="449374" indent="0">
              <a:buNone/>
              <a:defRPr sz="500"/>
            </a:lvl3pPr>
            <a:lvl4pPr marL="674061" indent="0">
              <a:buNone/>
              <a:defRPr sz="400"/>
            </a:lvl4pPr>
            <a:lvl5pPr marL="898748" indent="0">
              <a:buNone/>
              <a:defRPr sz="400"/>
            </a:lvl5pPr>
            <a:lvl6pPr marL="1123434" indent="0">
              <a:buNone/>
              <a:defRPr sz="400"/>
            </a:lvl6pPr>
            <a:lvl7pPr marL="1348121" indent="0">
              <a:buNone/>
              <a:defRPr sz="400"/>
            </a:lvl7pPr>
            <a:lvl8pPr marL="1572808" indent="0">
              <a:buNone/>
              <a:defRPr sz="400"/>
            </a:lvl8pPr>
            <a:lvl9pPr marL="179749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1852"/>
            <a:ext cx="4114800" cy="548746"/>
          </a:xfrm>
          <a:prstGeom prst="rect">
            <a:avLst/>
          </a:prstGeom>
        </p:spPr>
        <p:txBody>
          <a:bodyPr vert="horz" lIns="44937" tIns="22469" rIns="44937" bIns="2246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8244"/>
            <a:ext cx="4114800" cy="2172882"/>
          </a:xfrm>
          <a:prstGeom prst="rect">
            <a:avLst/>
          </a:prstGeom>
        </p:spPr>
        <p:txBody>
          <a:bodyPr vert="horz" lIns="44937" tIns="22469" rIns="44937" bIns="2246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051637"/>
            <a:ext cx="1066800" cy="175294"/>
          </a:xfrm>
          <a:prstGeom prst="rect">
            <a:avLst/>
          </a:prstGeom>
        </p:spPr>
        <p:txBody>
          <a:bodyPr vert="horz" lIns="44937" tIns="22469" rIns="44937" bIns="2246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F63A-9F9A-4B1C-9CCC-1BBD17B0F597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051637"/>
            <a:ext cx="1447800" cy="175294"/>
          </a:xfrm>
          <a:prstGeom prst="rect">
            <a:avLst/>
          </a:prstGeom>
        </p:spPr>
        <p:txBody>
          <a:bodyPr vert="horz" lIns="44937" tIns="22469" rIns="44937" bIns="2246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051637"/>
            <a:ext cx="1066800" cy="175294"/>
          </a:xfrm>
          <a:prstGeom prst="rect">
            <a:avLst/>
          </a:prstGeom>
        </p:spPr>
        <p:txBody>
          <a:bodyPr vert="horz" lIns="44937" tIns="22469" rIns="44937" bIns="2246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3655-215A-4215-877C-5A044C861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74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16" indent="-168516" algn="l" defTabSz="44937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16" indent="-140429" algn="l" defTabSz="44937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1717" indent="-112343" algn="l" defTabSz="44937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6404" indent="-112343" algn="l" defTabSz="44937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91" indent="-112343" algn="l" defTabSz="449374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78" indent="-112343" algn="l" defTabSz="44937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65" indent="-112343" algn="l" defTabSz="44937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152" indent="-112343" algn="l" defTabSz="44937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839" indent="-112343" algn="l" defTabSz="44937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7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87" algn="l" defTabSz="44937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74" algn="l" defTabSz="44937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61" algn="l" defTabSz="44937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48" algn="l" defTabSz="44937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434" algn="l" defTabSz="44937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121" algn="l" defTabSz="44937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808" algn="l" defTabSz="44937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95" algn="l" defTabSz="44937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2 7"/>
          <p:cNvSpPr/>
          <p:nvPr/>
        </p:nvSpPr>
        <p:spPr>
          <a:xfrm>
            <a:off x="1752600" y="0"/>
            <a:ext cx="2819400" cy="1874837"/>
          </a:xfrm>
          <a:prstGeom prst="irregularSeal2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198437"/>
            <a:ext cx="10599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solidFill>
                  <a:srgbClr val="FFFF00"/>
                </a:solidFill>
                <a:latin typeface="Informal Roman" pitchFamily="66" charset="0"/>
              </a:rPr>
              <a:t>oops!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884237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formal Roman" pitchFamily="66" charset="0"/>
              </a:rPr>
              <a:t>Time’s over !</a:t>
            </a:r>
          </a:p>
        </p:txBody>
      </p:sp>
      <p:sp>
        <p:nvSpPr>
          <p:cNvPr id="11" name="Multiply 10"/>
          <p:cNvSpPr/>
          <p:nvPr/>
        </p:nvSpPr>
        <p:spPr>
          <a:xfrm>
            <a:off x="4267200" y="0"/>
            <a:ext cx="304800" cy="3508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036637"/>
            <a:ext cx="426720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  <a:sp3d extrusionH="57150" prstMaterial="matte">
              <a:bevelT w="38100" h="38100"/>
              <a:bevelB w="38100" h="38100"/>
              <a:extrusionClr>
                <a:schemeClr val="tx1"/>
              </a:extrusionClr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65100" dist="152400" dir="6180000" sx="126000" sy="126000" algn="ctr" rotWithShape="0">
                    <a:schemeClr val="tx1"/>
                  </a:outerShdw>
                </a:effectLst>
                <a:latin typeface="Buxton Sketch" pitchFamily="66" charset="0"/>
              </a:rPr>
              <a:t>Fruits </a:t>
            </a:r>
            <a:r>
              <a:rPr lang="en-US" sz="4400" b="1" dirty="0" smtClean="0"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65100" dist="152400" dir="6180000" sx="126000" sy="126000" algn="ctr" rotWithShape="0">
                    <a:schemeClr val="tx1"/>
                  </a:outerShdw>
                </a:effectLst>
                <a:latin typeface="Buxton Sketch" pitchFamily="66" charset="0"/>
              </a:rPr>
              <a:t>Finding 				</a:t>
            </a:r>
          </a:p>
          <a:p>
            <a:pPr algn="ctr"/>
            <a:r>
              <a:rPr lang="en-US" sz="4400" b="1" dirty="0" smtClean="0"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65100" dist="152400" dir="6180000" sx="126000" sy="126000" algn="ctr" rotWithShape="0">
                    <a:schemeClr val="tx1"/>
                  </a:outerShdw>
                </a:effectLst>
                <a:latin typeface="Buxton Sketch" pitchFamily="66" charset="0"/>
              </a:rPr>
              <a:t>			Game !</a:t>
            </a:r>
            <a:endParaRPr lang="en-US" sz="4400" b="1" dirty="0">
              <a:ln>
                <a:solidFill>
                  <a:schemeClr val="accent6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65100" dist="152400" dir="6180000" sx="126000" sy="126000" algn="ctr" rotWithShape="0">
                  <a:schemeClr val="tx1"/>
                </a:outerShdw>
              </a:effectLst>
              <a:latin typeface="Buxton Sketch" pitchFamily="66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4267200" y="0"/>
            <a:ext cx="304800" cy="3508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y 1"/>
          <p:cNvSpPr/>
          <p:nvPr/>
        </p:nvSpPr>
        <p:spPr>
          <a:xfrm>
            <a:off x="4267200" y="0"/>
            <a:ext cx="304800" cy="4270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579437"/>
            <a:ext cx="403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/>
              <a:lightRig rig="sunset" dir="t"/>
            </a:scene3d>
            <a:sp3d extrusionH="57150" prstMaterial="metal">
              <a:bevelT w="57150" h="38100" prst="artDeco"/>
              <a:bevelB w="50800" h="38100" prst="riblet"/>
              <a:extrusionClr>
                <a:schemeClr val="tx1"/>
              </a:extrusionClr>
            </a:sp3d>
          </a:bodyPr>
          <a:lstStyle/>
          <a:p>
            <a:pPr algn="ctr"/>
            <a:r>
              <a:rPr lang="en-US" sz="3200" b="1" i="1" dirty="0" smtClean="0">
                <a:ln w="18415" cmpd="sng">
                  <a:gradFill flip="none" rotWithShape="1">
                    <a:gsLst>
                      <a:gs pos="100000">
                        <a:schemeClr val="tx1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0" scaled="0"/>
                    <a:tileRect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ook Antiqua" pitchFamily="18" charset="0"/>
                <a:cs typeface="ScriptS" pitchFamily="2" charset="0"/>
              </a:rPr>
              <a:t>Congratulations</a:t>
            </a:r>
            <a:r>
              <a:rPr lang="en-US" sz="3200" b="1" i="1" dirty="0" smtClean="0">
                <a:ln w="17780" cmpd="sng">
                  <a:gradFill flip="none" rotWithShape="1">
                    <a:gsLst>
                      <a:gs pos="100000">
                        <a:schemeClr val="tx1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0" scaled="0"/>
                    <a:tileRect/>
                  </a:gra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ook Antiqua" pitchFamily="18" charset="0"/>
                <a:cs typeface="ScriptS" pitchFamily="2" charset="0"/>
              </a:rPr>
              <a:t> !</a:t>
            </a:r>
            <a:endParaRPr lang="en-US" sz="3200" b="1" i="1" dirty="0">
              <a:ln w="17780" cmpd="sng">
                <a:gradFill flip="none" rotWithShape="1">
                  <a:gsLst>
                    <a:gs pos="100000">
                      <a:schemeClr val="tx1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  <a:tileRect/>
                </a:gra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50800" dir="5400000" algn="ctr" rotWithShape="0">
                  <a:schemeClr val="tx1"/>
                </a:outerShdw>
              </a:effectLst>
              <a:latin typeface="Book Antiqua" pitchFamily="18" charset="0"/>
              <a:cs typeface="Script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874837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1430"/>
                <a:solidFill>
                  <a:srgbClr val="FFFF00"/>
                </a:solidFill>
                <a:latin typeface="Informal Roman" pitchFamily="66" charset="0"/>
              </a:rPr>
              <a:t>Congratulations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ultiply 10"/>
          <p:cNvSpPr/>
          <p:nvPr/>
        </p:nvSpPr>
        <p:spPr>
          <a:xfrm>
            <a:off x="4267200" y="0"/>
            <a:ext cx="304800" cy="3508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838200" y="960437"/>
            <a:ext cx="2895600" cy="2209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  <a:scene3d>
            <a:camera prst="perspective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0" y="1417637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Congratulations !</a:t>
            </a:r>
          </a:p>
          <a:p>
            <a:pPr algn="ctr"/>
            <a:r>
              <a:rPr lang="en-US" sz="2400" b="1" i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 </a:t>
            </a:r>
            <a:r>
              <a:rPr lang="en-US" sz="2400" b="1" i="1" dirty="0" smtClean="0">
                <a:ln w="1143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you’re</a:t>
            </a:r>
          </a:p>
          <a:p>
            <a:pPr algn="ctr"/>
            <a:r>
              <a:rPr lang="en-US" sz="2400" b="1" i="1" dirty="0" smtClean="0">
                <a:ln w="1143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Fruits Finding</a:t>
            </a:r>
          </a:p>
          <a:p>
            <a:pPr algn="ctr"/>
            <a:r>
              <a:rPr lang="en-US" sz="2400" b="1" i="1" dirty="0" smtClean="0">
                <a:ln w="1143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800" y="1493837"/>
            <a:ext cx="3124200" cy="1600200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570037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hiller" pitchFamily="82" charset="0"/>
              </a:rPr>
              <a:t>Points   	  	:</a:t>
            </a:r>
          </a:p>
          <a:p>
            <a:r>
              <a:rPr lang="en-US" sz="2000" b="1" dirty="0" smtClean="0">
                <a:latin typeface="Chiller" pitchFamily="82" charset="0"/>
              </a:rPr>
              <a:t>Life Bonus		:</a:t>
            </a:r>
          </a:p>
          <a:p>
            <a:r>
              <a:rPr lang="en-US" sz="2000" b="1" dirty="0" smtClean="0">
                <a:latin typeface="Chiller" pitchFamily="82" charset="0"/>
              </a:rPr>
              <a:t>Time Bonus		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560637"/>
            <a:ext cx="2743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56063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hiller" pitchFamily="82" charset="0"/>
              </a:rPr>
              <a:t>Total Score      :</a:t>
            </a:r>
            <a:endParaRPr lang="en-US" sz="2000" b="1" dirty="0">
              <a:latin typeface="Chiller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960437"/>
            <a:ext cx="22124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800" b="1" i="1" dirty="0" smtClean="0">
                <a:ln w="11430"/>
                <a:solidFill>
                  <a:schemeClr val="bg2">
                    <a:lumMod val="10000"/>
                  </a:schemeClr>
                </a:solidFill>
                <a:latin typeface="Imprint MT Shadow" pitchFamily="82" charset="0"/>
              </a:rPr>
              <a:t>Screen clear !</a:t>
            </a:r>
          </a:p>
        </p:txBody>
      </p:sp>
      <p:sp>
        <p:nvSpPr>
          <p:cNvPr id="9" name="Multiply 8"/>
          <p:cNvSpPr/>
          <p:nvPr/>
        </p:nvSpPr>
        <p:spPr>
          <a:xfrm>
            <a:off x="4267200" y="0"/>
            <a:ext cx="304800" cy="3508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26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CETC</dc:creator>
  <cp:lastModifiedBy>CETC</cp:lastModifiedBy>
  <cp:revision>27</cp:revision>
  <dcterms:created xsi:type="dcterms:W3CDTF">2014-10-02T05:07:08Z</dcterms:created>
  <dcterms:modified xsi:type="dcterms:W3CDTF">2014-10-17T05:17:22Z</dcterms:modified>
</cp:coreProperties>
</file>