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" cy="2743200"/>
  <p:notesSz cx="6858000" cy="9144000"/>
  <p:defaultTextStyle>
    <a:defPPr>
      <a:defRPr lang="en-US"/>
    </a:defPPr>
    <a:lvl1pPr marL="0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7555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35109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52664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70219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87774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05328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22883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40438" algn="l" defTabSz="23510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210" y="-606"/>
      </p:cViewPr>
      <p:guideLst>
        <p:guide orient="horz" pos="864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852171"/>
            <a:ext cx="15544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554480"/>
            <a:ext cx="12801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5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2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" y="109856"/>
            <a:ext cx="4114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" y="109856"/>
            <a:ext cx="12039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762760"/>
            <a:ext cx="1554480" cy="544830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1162687"/>
            <a:ext cx="1554480" cy="60007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75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351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526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702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8777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7053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82288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9404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640082"/>
            <a:ext cx="807720" cy="181038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" y="640082"/>
            <a:ext cx="807720" cy="181038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614046"/>
            <a:ext cx="808037" cy="25590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7555" indent="0">
              <a:buNone/>
              <a:defRPr sz="500" b="1"/>
            </a:lvl2pPr>
            <a:lvl3pPr marL="235109" indent="0">
              <a:buNone/>
              <a:defRPr sz="500" b="1"/>
            </a:lvl3pPr>
            <a:lvl4pPr marL="352664" indent="0">
              <a:buNone/>
              <a:defRPr sz="400" b="1"/>
            </a:lvl4pPr>
            <a:lvl5pPr marL="470219" indent="0">
              <a:buNone/>
              <a:defRPr sz="400" b="1"/>
            </a:lvl5pPr>
            <a:lvl6pPr marL="587774" indent="0">
              <a:buNone/>
              <a:defRPr sz="400" b="1"/>
            </a:lvl6pPr>
            <a:lvl7pPr marL="705328" indent="0">
              <a:buNone/>
              <a:defRPr sz="400" b="1"/>
            </a:lvl7pPr>
            <a:lvl8pPr marL="822883" indent="0">
              <a:buNone/>
              <a:defRPr sz="400" b="1"/>
            </a:lvl8pPr>
            <a:lvl9pPr marL="940438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869950"/>
            <a:ext cx="808037" cy="158051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614046"/>
            <a:ext cx="808356" cy="25590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7555" indent="0">
              <a:buNone/>
              <a:defRPr sz="500" b="1"/>
            </a:lvl2pPr>
            <a:lvl3pPr marL="235109" indent="0">
              <a:buNone/>
              <a:defRPr sz="500" b="1"/>
            </a:lvl3pPr>
            <a:lvl4pPr marL="352664" indent="0">
              <a:buNone/>
              <a:defRPr sz="400" b="1"/>
            </a:lvl4pPr>
            <a:lvl5pPr marL="470219" indent="0">
              <a:buNone/>
              <a:defRPr sz="400" b="1"/>
            </a:lvl5pPr>
            <a:lvl6pPr marL="587774" indent="0">
              <a:buNone/>
              <a:defRPr sz="400" b="1"/>
            </a:lvl6pPr>
            <a:lvl7pPr marL="705328" indent="0">
              <a:buNone/>
              <a:defRPr sz="400" b="1"/>
            </a:lvl7pPr>
            <a:lvl8pPr marL="822883" indent="0">
              <a:buNone/>
              <a:defRPr sz="400" b="1"/>
            </a:lvl8pPr>
            <a:lvl9pPr marL="940438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869950"/>
            <a:ext cx="808356" cy="158051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" y="109220"/>
            <a:ext cx="601663" cy="46482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1" y="109222"/>
            <a:ext cx="1022351" cy="234124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" y="574042"/>
            <a:ext cx="601663" cy="1876425"/>
          </a:xfrm>
        </p:spPr>
        <p:txBody>
          <a:bodyPr/>
          <a:lstStyle>
            <a:lvl1pPr marL="0" indent="0">
              <a:buNone/>
              <a:defRPr sz="300"/>
            </a:lvl1pPr>
            <a:lvl2pPr marL="117555" indent="0">
              <a:buNone/>
              <a:defRPr sz="300"/>
            </a:lvl2pPr>
            <a:lvl3pPr marL="235109" indent="0">
              <a:buNone/>
              <a:defRPr sz="300"/>
            </a:lvl3pPr>
            <a:lvl4pPr marL="352664" indent="0">
              <a:buNone/>
              <a:defRPr sz="200"/>
            </a:lvl4pPr>
            <a:lvl5pPr marL="470219" indent="0">
              <a:buNone/>
              <a:defRPr sz="200"/>
            </a:lvl5pPr>
            <a:lvl6pPr marL="587774" indent="0">
              <a:buNone/>
              <a:defRPr sz="200"/>
            </a:lvl6pPr>
            <a:lvl7pPr marL="705328" indent="0">
              <a:buNone/>
              <a:defRPr sz="200"/>
            </a:lvl7pPr>
            <a:lvl8pPr marL="822883" indent="0">
              <a:buNone/>
              <a:defRPr sz="200"/>
            </a:lvl8pPr>
            <a:lvl9pPr marL="94043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" y="1920241"/>
            <a:ext cx="1097280" cy="22669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" y="245110"/>
            <a:ext cx="1097280" cy="1645920"/>
          </a:xfrm>
        </p:spPr>
        <p:txBody>
          <a:bodyPr/>
          <a:lstStyle>
            <a:lvl1pPr marL="0" indent="0">
              <a:buNone/>
              <a:defRPr sz="800"/>
            </a:lvl1pPr>
            <a:lvl2pPr marL="117555" indent="0">
              <a:buNone/>
              <a:defRPr sz="700"/>
            </a:lvl2pPr>
            <a:lvl3pPr marL="235109" indent="0">
              <a:buNone/>
              <a:defRPr sz="600"/>
            </a:lvl3pPr>
            <a:lvl4pPr marL="352664" indent="0">
              <a:buNone/>
              <a:defRPr sz="500"/>
            </a:lvl4pPr>
            <a:lvl5pPr marL="470219" indent="0">
              <a:buNone/>
              <a:defRPr sz="500"/>
            </a:lvl5pPr>
            <a:lvl6pPr marL="587774" indent="0">
              <a:buNone/>
              <a:defRPr sz="500"/>
            </a:lvl6pPr>
            <a:lvl7pPr marL="705328" indent="0">
              <a:buNone/>
              <a:defRPr sz="500"/>
            </a:lvl7pPr>
            <a:lvl8pPr marL="822883" indent="0">
              <a:buNone/>
              <a:defRPr sz="500"/>
            </a:lvl8pPr>
            <a:lvl9pPr marL="940438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" y="2146936"/>
            <a:ext cx="1097280" cy="321945"/>
          </a:xfrm>
        </p:spPr>
        <p:txBody>
          <a:bodyPr/>
          <a:lstStyle>
            <a:lvl1pPr marL="0" indent="0">
              <a:buNone/>
              <a:defRPr sz="300"/>
            </a:lvl1pPr>
            <a:lvl2pPr marL="117555" indent="0">
              <a:buNone/>
              <a:defRPr sz="300"/>
            </a:lvl2pPr>
            <a:lvl3pPr marL="235109" indent="0">
              <a:buNone/>
              <a:defRPr sz="300"/>
            </a:lvl3pPr>
            <a:lvl4pPr marL="352664" indent="0">
              <a:buNone/>
              <a:defRPr sz="200"/>
            </a:lvl4pPr>
            <a:lvl5pPr marL="470219" indent="0">
              <a:buNone/>
              <a:defRPr sz="200"/>
            </a:lvl5pPr>
            <a:lvl6pPr marL="587774" indent="0">
              <a:buNone/>
              <a:defRPr sz="200"/>
            </a:lvl6pPr>
            <a:lvl7pPr marL="705328" indent="0">
              <a:buNone/>
              <a:defRPr sz="200"/>
            </a:lvl7pPr>
            <a:lvl8pPr marL="822883" indent="0">
              <a:buNone/>
              <a:defRPr sz="200"/>
            </a:lvl8pPr>
            <a:lvl9pPr marL="94043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109855"/>
            <a:ext cx="1645920" cy="457200"/>
          </a:xfrm>
          <a:prstGeom prst="rect">
            <a:avLst/>
          </a:prstGeom>
        </p:spPr>
        <p:txBody>
          <a:bodyPr vert="horz" lIns="23511" tIns="11756" rIns="23511" bIns="117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640082"/>
            <a:ext cx="1645920" cy="1810385"/>
          </a:xfrm>
          <a:prstGeom prst="rect">
            <a:avLst/>
          </a:prstGeom>
        </p:spPr>
        <p:txBody>
          <a:bodyPr vert="horz" lIns="23511" tIns="11756" rIns="23511" bIns="117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2542541"/>
            <a:ext cx="426720" cy="146050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159D-EEBB-4A69-85A7-5ED845B59E9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2542541"/>
            <a:ext cx="579120" cy="146050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2542541"/>
            <a:ext cx="426720" cy="146050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57BE-CEEF-4F2C-A3FD-B7A9030DA6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09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66" indent="-88166" algn="l" defTabSz="23510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026" indent="-73472" algn="l" defTabSz="235109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93887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41" indent="-58777" algn="l" defTabSz="235109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8996" indent="-58777" algn="l" defTabSz="235109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46551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4106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1660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99215" indent="-58777" algn="l" defTabSz="235109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55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09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52664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19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87774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05328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22883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40438" algn="l" defTabSz="23510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utrition-140112926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3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solidFill>
            <a:schemeClr val="tx1">
              <a:alpha val="12000"/>
            </a:schemeClr>
          </a:solidFill>
          <a:ln w="63500">
            <a:solidFill>
              <a:schemeClr val="tx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CETC</dc:creator>
  <cp:lastModifiedBy>CETC</cp:lastModifiedBy>
  <cp:revision>9</cp:revision>
  <dcterms:created xsi:type="dcterms:W3CDTF">2014-09-06T08:33:42Z</dcterms:created>
  <dcterms:modified xsi:type="dcterms:W3CDTF">2014-09-06T10:01:45Z</dcterms:modified>
</cp:coreProperties>
</file>