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55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9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3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8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26" name="Picture 2" descr="Researchers find benefits of solar photovoltaics outweigh costs | MIT News  | Massachusetts Institute of Technology">
            <a:extLst>
              <a:ext uri="{FF2B5EF4-FFF2-40B4-BE49-F238E27FC236}">
                <a16:creationId xmlns:a16="http://schemas.microsoft.com/office/drawing/2014/main" id="{45FC3E0E-32E1-AC1A-2C52-F444E86E8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AD5C01-B216-4ADF-08FD-4BF4ED92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/>
              <a:t>MPPT algorithm for calculating the maximum power of a photovoltaic system </a:t>
            </a:r>
            <a:endParaRPr lang="it-IT" sz="4400" dirty="0"/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62C728-944B-47F4-20CB-82295509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Renewable Energy Smart Management </a:t>
            </a:r>
          </a:p>
        </p:txBody>
      </p:sp>
    </p:spTree>
    <p:extLst>
      <p:ext uri="{BB962C8B-B14F-4D97-AF65-F5344CB8AC3E}">
        <p14:creationId xmlns:p14="http://schemas.microsoft.com/office/powerpoint/2010/main" val="39096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454CD-4916-8E1F-2D56-52B0118C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Theoretical</a:t>
            </a:r>
            <a:r>
              <a:rPr lang="it-IT" dirty="0"/>
              <a:t> </a:t>
            </a:r>
            <a:r>
              <a:rPr lang="it-IT" dirty="0" err="1"/>
              <a:t>outlines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84187F-7A4E-4444-413F-BEC1589B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Accenni sui pannelli </a:t>
            </a:r>
          </a:p>
          <a:p>
            <a:r>
              <a:rPr lang="it-IT" dirty="0"/>
              <a:t>Come funziona MPPT </a:t>
            </a:r>
            <a:r>
              <a:rPr lang="it-IT"/>
              <a:t>in generale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661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56EB41-C4A7-3602-B60B-484B70DA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D9650-4973-6336-94EB-D0E0EF5F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4FA27-809E-FA42-4923-899507F8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resolution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2FBE0-9D95-0E20-7D3B-B6B2152D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75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C5C31-5ED2-31C2-846F-1AB54EC8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1B3A5A-CA0F-B86E-F7D9-D90ABD1B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28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03B4C-A6C4-E1EB-52AC-2F0F3BFC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Bibliography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0F83CB-D664-BE40-4315-5A23FD3D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6372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18</TotalTime>
  <Words>31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Neue Haas Grotesk Text Pro</vt:lpstr>
      <vt:lpstr>AccentBoxVTI</vt:lpstr>
      <vt:lpstr>MPPT algorithm for calculating the maximum power of a photovoltaic system </vt:lpstr>
      <vt:lpstr>Theoretical outlines</vt:lpstr>
      <vt:lpstr>Problem description</vt:lpstr>
      <vt:lpstr>Problem resolution</vt:lpstr>
      <vt:lpstr>Conclusions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MPPT algorithm for calculating the maximum power of a photovoltaic system </dc:title>
  <dc:creator>MARCO DE GREGORIO</dc:creator>
  <cp:lastModifiedBy>MARCO DE GREGORIO</cp:lastModifiedBy>
  <cp:revision>3</cp:revision>
  <dcterms:created xsi:type="dcterms:W3CDTF">2023-05-18T11:58:59Z</dcterms:created>
  <dcterms:modified xsi:type="dcterms:W3CDTF">2023-05-18T12:17:00Z</dcterms:modified>
</cp:coreProperties>
</file>