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60df73e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60df73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60df73e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60df73e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60df73e4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60df73e4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60df73e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60df73e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60df73e4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60df73e4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60df73e4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60df73e4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60df73e4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60df73e4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df73e4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60df73e4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8850" y="3123400"/>
            <a:ext cx="90663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Big Mountain - </a:t>
            </a:r>
            <a:endParaRPr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Profit Modeling</a:t>
            </a:r>
            <a:endParaRPr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34343"/>
                </a:solidFill>
              </a:rPr>
              <a:t>Problem Statement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Q: What action plan of increasing ticket prices, cutting costs, or capital investments can Big Mountain Resort take to boost revenue sufficient to cover the $1.54 million increase in operating cost and achieve an 8 percent profit by the end of this season?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</a:t>
            </a:r>
            <a:r>
              <a:rPr lang="en"/>
              <a:t>Feat</a:t>
            </a:r>
            <a:r>
              <a:rPr lang="en"/>
              <a:t>ures most for Ticket Price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of runs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Quads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Snow Acres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Resort/competitor density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News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data analysis supports that Big Mountain Resort offers an above-market value per ticket!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Ticket Price to drive Revenue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Suggested price: $95.87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Cut Operating Costs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Close 1 run to reduce costs at no loss to revenue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Ticket Price vs Competition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00" y="1888025"/>
            <a:ext cx="536756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822950" y="2270000"/>
            <a:ext cx="2416500" cy="2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Big Mountain sits within the upper-mid range of ticket prices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does the value of your facilities compare to this? See on the next slide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 Making Acres vs the Competition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00" y="1853850"/>
            <a:ext cx="59436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6335100" y="2090025"/>
            <a:ext cx="2417400" cy="26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Snow making acres is one of the top features for ski resort customers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BM (shown as red line) blows away the vast majority of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competition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Runs vs the Competition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25" y="1897475"/>
            <a:ext cx="541437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6040650" y="2641650"/>
            <a:ext cx="23775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BM is near the top again with Snow making acres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Scenarios - Our Models in Action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381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Scenario</a:t>
            </a:r>
            <a:endParaRPr sz="3810" u="sng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Permanently closing down up to 10 of the least used runs.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Close 1 run - Makes no difference in revenue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Close 2 runs - successive reduction in revenue </a:t>
            </a: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predicted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Close 3 runs - </a:t>
            </a: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successive reduction in revenue predicted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Close 4 or 5 runs - revenue loss predicted to equal that of closing 3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Close 6 or more runs - steep revenue loss (not recommended)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Increase the vertical drop by adding a run to a point 150 feet lower down but requiring the installation of an additional chair lift to bring skiers back up, without additional snow making coverage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 - supports ticket price of $8.61 &amp; revenue of $15,065,471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Same as number 2, but adding 2 acres of snow making cover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 - supports ticket price of $9.90 &amp; revenue of $17,322,717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Increase the longest run by 0.2 mile to boast 3.5 miles length, requiring an additional snow making coverage of 4 acres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90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381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 - does not support change in ticket price or revenue</a:t>
            </a:r>
            <a:endParaRPr sz="381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Highlighted most important resort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Demonstrated Big Mountain’s high value compared to competitors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 4 business scenarios using our model to assess business performance of each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Suggested new ticket price $95.87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