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ce367ae9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ce367ae9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ce367ae9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ce367ae9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ce367ae9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ce367ae9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ce367ae9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ce367ae9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ce367ae9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ce367ae9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ebglfundamentals.org/" TargetMode="External"/><Relationship Id="rId4" Type="http://schemas.openxmlformats.org/officeDocument/2006/relationships/hyperlink" Target="https://threejs.org/" TargetMode="External"/><Relationship Id="rId5" Type="http://schemas.openxmlformats.org/officeDocument/2006/relationships/hyperlink" Target="https://es.m.wikipedia.org/wiki/Archivo:Appearance_of_sky_for_weather_forecast,_Dhaka,_Bangladesh.JPG" TargetMode="External"/><Relationship Id="rId6" Type="http://schemas.openxmlformats.org/officeDocument/2006/relationships/hyperlink" Target="https://cdn2.cocinadelirante.com/sites/default/files/styles/gallerie/public/mantener-verde-el-pasto-mabelamber.jpg" TargetMode="External"/><Relationship Id="rId7" Type="http://schemas.openxmlformats.org/officeDocument/2006/relationships/hyperlink" Target="https://www.youtube.com/watch?v=6oFvqLfRns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 Gráficas Computacionales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M. Daniela García Aguilar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14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Realizaré el campo de Quidditch de Harry Potter. Dibujaré las torres y el campo. También voy a incluir una snitch, que será una esfera. La snitch podrá trasladarse y estará rotando.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867575" y="3010575"/>
            <a:ext cx="5276100" cy="1755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428875" y="3694350"/>
            <a:ext cx="347100" cy="7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214000" y="3448750"/>
            <a:ext cx="347100" cy="7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4887000" y="3448750"/>
            <a:ext cx="347100" cy="7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5651725" y="3694350"/>
            <a:ext cx="347100" cy="7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561100" y="3918900"/>
            <a:ext cx="1326000" cy="28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806475" y="3918900"/>
            <a:ext cx="500100" cy="28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141625" y="3969900"/>
            <a:ext cx="500100" cy="28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2790250" y="4143450"/>
            <a:ext cx="2867700" cy="28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888250" y="3561675"/>
            <a:ext cx="183600" cy="1326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4"/>
          <p:cNvCxnSpPr/>
          <p:nvPr/>
        </p:nvCxnSpPr>
        <p:spPr>
          <a:xfrm flipH="1" rot="10800000">
            <a:off x="6102800" y="3653625"/>
            <a:ext cx="2020800" cy="1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1" name="Google Shape;81;p14"/>
          <p:cNvCxnSpPr>
            <a:stCxn id="79" idx="6"/>
          </p:cNvCxnSpPr>
          <p:nvPr/>
        </p:nvCxnSpPr>
        <p:spPr>
          <a:xfrm flipH="1" rot="10800000">
            <a:off x="4071850" y="2990175"/>
            <a:ext cx="1143000" cy="6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2" name="Google Shape;82;p14"/>
          <p:cNvSpPr txBox="1"/>
          <p:nvPr/>
        </p:nvSpPr>
        <p:spPr>
          <a:xfrm>
            <a:off x="8123600" y="3520850"/>
            <a:ext cx="9492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Torres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141625" y="2673975"/>
            <a:ext cx="9492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Snitch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4" name="Google Shape;84;p14"/>
          <p:cNvCxnSpPr/>
          <p:nvPr/>
        </p:nvCxnSpPr>
        <p:spPr>
          <a:xfrm>
            <a:off x="3265725" y="4378100"/>
            <a:ext cx="510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5" name="Google Shape;85;p14"/>
          <p:cNvSpPr txBox="1"/>
          <p:nvPr/>
        </p:nvSpPr>
        <p:spPr>
          <a:xfrm>
            <a:off x="3377975" y="4777450"/>
            <a:ext cx="867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Campo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6" name="Google Shape;86;p14"/>
          <p:cNvCxnSpPr/>
          <p:nvPr/>
        </p:nvCxnSpPr>
        <p:spPr>
          <a:xfrm>
            <a:off x="1051150" y="3275925"/>
            <a:ext cx="11532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 txBox="1"/>
          <p:nvPr/>
        </p:nvSpPr>
        <p:spPr>
          <a:xfrm>
            <a:off x="311700" y="3051400"/>
            <a:ext cx="867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ource Code Pro"/>
                <a:ea typeface="Source Code Pro"/>
                <a:cs typeface="Source Code Pro"/>
                <a:sym typeface="Source Code Pro"/>
              </a:rPr>
              <a:t>Fondo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490250" y="528900"/>
            <a:ext cx="56781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Foto de referencia</a:t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000" y="1499650"/>
            <a:ext cx="6036522" cy="33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90250" y="528900"/>
            <a:ext cx="5678100" cy="12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</a:t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150" y="1530100"/>
            <a:ext cx="5311408" cy="30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Video de funcionamiento</a:t>
            </a:r>
            <a:endParaRPr/>
          </a:p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4816925" y="724200"/>
            <a:ext cx="3959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741B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https://youtu.be/4G6inlw8H_o</a:t>
            </a:r>
            <a:endParaRPr b="1" sz="2100">
              <a:solidFill>
                <a:srgbClr val="741B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https://webglfundamentals.org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https://threejs.org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https://es.m.wikipedia.org/wiki/Archivo:Appearance_of_sky_for_weather_forecast,_Dhaka,_Bangladesh.JPG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https://cdn2.cocinadelirante.com/sites/default/files/styles/gallerie/public/mantener-verde-el-pasto-mabelamber.jpg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https://www.youtube.com/watch?v=6oFvqLfRnsU</a:t>
            </a:r>
            <a:endParaRPr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