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57" r:id="rId5"/>
    <p:sldId id="261" r:id="rId6"/>
    <p:sldId id="264" r:id="rId7"/>
    <p:sldId id="258" r:id="rId8"/>
    <p:sldId id="259" r:id="rId9"/>
    <p:sldId id="263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Collaborators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Sai Kishore </a:t>
            </a:r>
            <a:r>
              <a:rPr lang="en-US" dirty="0" err="1" smtClean="0"/>
              <a:t>Bandaru</a:t>
            </a:r>
            <a:r>
              <a:rPr lang="en-US" dirty="0" smtClean="0"/>
              <a:t>, Sirish Chandra Madanapally, </a:t>
            </a:r>
          </a:p>
          <a:p>
            <a:r>
              <a:rPr lang="en-US" dirty="0" smtClean="0"/>
              <a:t>Manohar Reddy </a:t>
            </a:r>
            <a:r>
              <a:rPr lang="en-US" dirty="0" err="1" smtClean="0"/>
              <a:t>Dyapa</a:t>
            </a:r>
            <a:r>
              <a:rPr lang="en-US" dirty="0" smtClean="0"/>
              <a:t>, </a:t>
            </a:r>
            <a:r>
              <a:rPr lang="en-US" dirty="0" err="1" smtClean="0"/>
              <a:t>Dayanand</a:t>
            </a:r>
            <a:r>
              <a:rPr lang="en-US" dirty="0" smtClean="0"/>
              <a:t> </a:t>
            </a:r>
            <a:r>
              <a:rPr lang="en-US" dirty="0" err="1" smtClean="0"/>
              <a:t>Saraswathi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5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6518"/>
            <a:ext cx="10018713" cy="901521"/>
          </a:xfrm>
        </p:spPr>
        <p:txBody>
          <a:bodyPr>
            <a:normAutofit/>
          </a:bodyPr>
          <a:lstStyle/>
          <a:p>
            <a:r>
              <a:rPr lang="en-US" dirty="0" smtClean="0"/>
              <a:t>Search o	</a:t>
            </a:r>
            <a:r>
              <a:rPr lang="en-US" dirty="0" err="1" smtClean="0"/>
              <a:t>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23" y="1513972"/>
            <a:ext cx="7650050" cy="5182292"/>
          </a:xfrm>
        </p:spPr>
      </p:pic>
    </p:spTree>
    <p:extLst>
      <p:ext uri="{BB962C8B-B14F-4D97-AF65-F5344CB8AC3E}">
        <p14:creationId xmlns:p14="http://schemas.microsoft.com/office/powerpoint/2010/main" val="4988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search page consist of 3 fields ,where the user can provide the keyword for the video he/she wants to search and the location coordinates.</a:t>
            </a:r>
          </a:p>
          <a:p>
            <a:r>
              <a:rPr lang="en-US" dirty="0" smtClean="0"/>
              <a:t>Then the requested parameters are sent to the servlet which then calls the google geo search </a:t>
            </a:r>
            <a:r>
              <a:rPr lang="en-US" dirty="0" err="1" smtClean="0"/>
              <a:t>api</a:t>
            </a:r>
            <a:r>
              <a:rPr lang="en-US" dirty="0" smtClean="0"/>
              <a:t> which takes the input and results a list of top 25 videos related to the search criteria.</a:t>
            </a:r>
          </a:p>
          <a:p>
            <a:r>
              <a:rPr lang="en-US" dirty="0" smtClean="0"/>
              <a:t>Then the results are then sent to the </a:t>
            </a:r>
            <a:r>
              <a:rPr lang="en-US" dirty="0" err="1" smtClean="0"/>
              <a:t>SearchResult</a:t>
            </a:r>
            <a:r>
              <a:rPr lang="en-US" dirty="0" smtClean="0"/>
              <a:t> page, where the video thumbnails are presented in a grid.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799"/>
            <a:ext cx="10018713" cy="558621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4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576" y="0"/>
            <a:ext cx="7028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2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web application uses google </a:t>
            </a:r>
            <a:r>
              <a:rPr lang="en-US" dirty="0" err="1"/>
              <a:t>Y</a:t>
            </a:r>
            <a:r>
              <a:rPr lang="en-US" dirty="0" err="1" smtClean="0"/>
              <a:t>outube</a:t>
            </a:r>
            <a:r>
              <a:rPr lang="en-US" dirty="0" smtClean="0"/>
              <a:t> V3  APIs to retrieve the video content from web.</a:t>
            </a:r>
          </a:p>
          <a:p>
            <a:r>
              <a:rPr lang="en-US" dirty="0" smtClean="0"/>
              <a:t>Users will have option to search for </a:t>
            </a:r>
            <a:r>
              <a:rPr lang="en-US" dirty="0" err="1" smtClean="0"/>
              <a:t>youtube</a:t>
            </a:r>
            <a:r>
              <a:rPr lang="en-US" dirty="0" smtClean="0"/>
              <a:t> videos using the title and location.</a:t>
            </a:r>
          </a:p>
          <a:p>
            <a:r>
              <a:rPr lang="en-US" dirty="0" smtClean="0"/>
              <a:t>When the user enters search keyword and location, the application retrieves videos based on the keyword and the location.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899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9918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677" y="1972235"/>
            <a:ext cx="10169806" cy="462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6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68942"/>
            <a:ext cx="10018713" cy="1580448"/>
          </a:xfrm>
        </p:spPr>
        <p:txBody>
          <a:bodyPr/>
          <a:lstStyle/>
          <a:p>
            <a:r>
              <a:rPr lang="en-US" dirty="0" smtClean="0"/>
              <a:t>Login Functionality using Ajax calling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707" y="1849389"/>
            <a:ext cx="8301317" cy="5008611"/>
          </a:xfrm>
        </p:spPr>
      </p:pic>
    </p:spTree>
    <p:extLst>
      <p:ext uri="{BB962C8B-B14F-4D97-AF65-F5344CB8AC3E}">
        <p14:creationId xmlns:p14="http://schemas.microsoft.com/office/powerpoint/2010/main" val="84668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</a:t>
            </a:r>
            <a:r>
              <a:rPr lang="en-US" dirty="0" err="1" smtClean="0"/>
              <a:t>ajax</a:t>
            </a:r>
            <a:r>
              <a:rPr lang="en-US" dirty="0" smtClean="0"/>
              <a:t> calling for login validation we use java script function to send the data from the </a:t>
            </a:r>
            <a:r>
              <a:rPr lang="en-US" dirty="0" err="1" smtClean="0"/>
              <a:t>jsp</a:t>
            </a:r>
            <a:r>
              <a:rPr lang="en-US" dirty="0" smtClean="0"/>
              <a:t> to the servlet.</a:t>
            </a:r>
          </a:p>
          <a:p>
            <a:r>
              <a:rPr lang="en-US" dirty="0" smtClean="0"/>
              <a:t>We use the post method to send the data over the server to the servlet and get the data.</a:t>
            </a:r>
          </a:p>
          <a:p>
            <a:r>
              <a:rPr lang="en-US" dirty="0" smtClean="0"/>
              <a:t>The function in the servlet validates the credentials provided and returns a Boolean value, which is used to navigate to the search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8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094" y="2187388"/>
            <a:ext cx="9646024" cy="46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4211"/>
          </a:xfrm>
        </p:spPr>
        <p:txBody>
          <a:bodyPr/>
          <a:lstStyle/>
          <a:p>
            <a:r>
              <a:rPr lang="en-US" dirty="0" smtClean="0"/>
              <a:t>Video Search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27" y="2027523"/>
            <a:ext cx="8422783" cy="4527823"/>
          </a:xfrm>
        </p:spPr>
      </p:pic>
    </p:spTree>
    <p:extLst>
      <p:ext uri="{BB962C8B-B14F-4D97-AF65-F5344CB8AC3E}">
        <p14:creationId xmlns:p14="http://schemas.microsoft.com/office/powerpoint/2010/main" val="79695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78606"/>
          </a:xfrm>
        </p:spPr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Video 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4" y="1763713"/>
            <a:ext cx="9556124" cy="4812117"/>
          </a:xfrm>
        </p:spPr>
      </p:pic>
    </p:spTree>
    <p:extLst>
      <p:ext uri="{BB962C8B-B14F-4D97-AF65-F5344CB8AC3E}">
        <p14:creationId xmlns:p14="http://schemas.microsoft.com/office/powerpoint/2010/main" val="1930846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</TotalTime>
  <Words>237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Data Collaborators</vt:lpstr>
      <vt:lpstr>PowerPoint Presentation</vt:lpstr>
      <vt:lpstr>PowerPoint Presentation</vt:lpstr>
      <vt:lpstr>Login</vt:lpstr>
      <vt:lpstr>Login Functionality using Ajax calling</vt:lpstr>
      <vt:lpstr>PowerPoint Presentation</vt:lpstr>
      <vt:lpstr>Forgot password</vt:lpstr>
      <vt:lpstr>Video Search </vt:lpstr>
      <vt:lpstr>Youtube Video API</vt:lpstr>
      <vt:lpstr>Search o utput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Collaborators</dc:title>
  <dc:creator>Madanapally, Sirish Chandra (UMKC-Student)</dc:creator>
  <cp:lastModifiedBy>Madanapally, Sirish Chandra (UMKC-Student)</cp:lastModifiedBy>
  <cp:revision>7</cp:revision>
  <dcterms:created xsi:type="dcterms:W3CDTF">2015-04-20T03:41:41Z</dcterms:created>
  <dcterms:modified xsi:type="dcterms:W3CDTF">2015-04-20T04:49:59Z</dcterms:modified>
</cp:coreProperties>
</file>