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DA75F-03E2-44BD-B5E0-8D74328F9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7D32D0-FD42-4281-8471-52AFC391A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7B1FB-E701-4F8D-BEFB-4FC47AD6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7CB7-3E1B-44FB-A9B9-00DA6DF67543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FA6B3-EB9E-42F4-B917-7683E75B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54703-1A9F-40B2-902B-F9654612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0B8D-774C-40CC-ADD5-79974AC70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9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AC2D-16AB-4F6C-9743-4B6432FC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8A234B-457C-4E5D-BC20-1153E9990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AC3A57-1628-43A0-B08A-FA79F9A9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7CB7-3E1B-44FB-A9B9-00DA6DF67543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9AD30-B29A-4BBD-8574-D0ADDF6E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BF554C-A7AF-4D3A-8653-12A2863A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0B8D-774C-40CC-ADD5-79974AC70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37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56732A-5C30-48E7-BC29-2DCE92A35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D063B-EF07-4670-9BCE-BA24B6DCC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E6512-D784-4D3A-901C-A138E05D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7CB7-3E1B-44FB-A9B9-00DA6DF67543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A3BBD-994E-46DA-9E74-13345EBE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D921D-D8FA-49B5-83FC-BFD5A934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0B8D-774C-40CC-ADD5-79974AC70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0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E1172-2674-465D-8944-D09730ED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D78E0-8E14-494A-997F-40F7F435F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ADBA7-34EE-4114-8044-0148A15D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7CB7-3E1B-44FB-A9B9-00DA6DF67543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C20F7-EC67-4A57-9386-6DED472C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E1A24-4E44-447F-9EBA-7254891E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0B8D-774C-40CC-ADD5-79974AC70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41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D9C1D-0C92-423D-A48C-C42A5143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FC2822-0429-458F-8A1A-B005C6B54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9D1D3-EC6B-43C6-B892-D252E553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7CB7-3E1B-44FB-A9B9-00DA6DF67543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BDF31-6CA1-4838-A908-37C6E188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B8445-2FCF-4DCA-828B-1159A76B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0B8D-774C-40CC-ADD5-79974AC70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3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76C40-93AB-464C-A74C-E5A57FDC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4F3EC-4E37-4811-99F3-14EB406D7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35E930-056E-4DAB-B147-506791512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EB907E-AFC2-4372-B3AF-B0EEAF04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7CB7-3E1B-44FB-A9B9-00DA6DF67543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93E66-54EB-4BF7-844E-68404538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C766D9-331A-4D37-8359-C423C9C9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0B8D-774C-40CC-ADD5-79974AC70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5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B669E-51FE-40C7-981C-4D3C5234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C3A7D-3041-4865-B6D9-716619485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3411F1-2410-42CF-A4B5-F5A5F1AD1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694F7A-A435-410D-BB39-A319743EA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61ED62-7A40-44CD-9769-95EB18A5C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B6E46C-2D1F-4C71-9295-D6F1F1F8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7CB7-3E1B-44FB-A9B9-00DA6DF67543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2DF493-B71B-41C1-8411-349B5261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D57D7F-A379-4AAC-8BC8-BD56ABED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0B8D-774C-40CC-ADD5-79974AC70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6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FC616-85FE-4CE7-8720-4F0B03D0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5C4050-81CF-4B8C-9E5A-8D6DAA61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7CB7-3E1B-44FB-A9B9-00DA6DF67543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C53E85-F5A2-45C5-ADE0-9A4EA373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B745AF-ABF2-4A9E-9447-D5E3CE64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0B8D-774C-40CC-ADD5-79974AC70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273055-437C-433A-8DE8-CAACB2C1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7CB7-3E1B-44FB-A9B9-00DA6DF67543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4C3B81-F6A3-476B-BD0B-A6C0572E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426E9E-E6BD-410F-AE92-4F4057E4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0B8D-774C-40CC-ADD5-79974AC70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01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732B2-F9B6-41EA-874E-1656ACF8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DB02A-BC4F-4A3B-8E54-37655888E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CF993-116E-45E5-9984-2D4FB256A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B25F47-1931-4D69-8FE8-92377E23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7CB7-3E1B-44FB-A9B9-00DA6DF67543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9DFD-6622-49FF-B597-A48E70D8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6F821-D0C0-4DD6-A5F9-D509B30D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0B8D-774C-40CC-ADD5-79974AC70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23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8E27D-BE1D-4937-920A-90F488C7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03533F-1907-40AA-AA11-EA95E3C8B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97213C-48CD-4546-8DE2-5D7DF7949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06790F-12E9-488E-BD68-8275B1B7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7CB7-3E1B-44FB-A9B9-00DA6DF67543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8E75B0-18D1-4AC7-B8E4-8D8A2F6B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FA54E0-573C-44D1-A8E3-B6CAEFD3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0B8D-774C-40CC-ADD5-79974AC70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12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02E7CF-B6D3-4FA8-9077-75757E4C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0C5D3D-577A-4ED5-A856-ABC45BC22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56FC32-A053-43E3-8EA7-5602586B8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7CB7-3E1B-44FB-A9B9-00DA6DF67543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91D33-58F5-44F2-ADDF-D9FA6CA70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092D19-138F-45F2-9DF8-87D7D3D0F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50B8D-774C-40CC-ADD5-79974AC70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42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091F3-93BE-44F3-A258-B945048D0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업무 자동화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0BCA5F-709A-41B8-9D8F-390670C9F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팀 </a:t>
            </a:r>
            <a:endParaRPr lang="en-US" altLang="ko-KR" dirty="0"/>
          </a:p>
          <a:p>
            <a:r>
              <a:rPr lang="ko-KR" altLang="en-US" dirty="0"/>
              <a:t>김은옥</a:t>
            </a:r>
            <a:r>
              <a:rPr lang="en-US" altLang="ko-KR" dirty="0"/>
              <a:t>, </a:t>
            </a:r>
            <a:r>
              <a:rPr lang="ko-KR" altLang="en-US" dirty="0"/>
              <a:t>김정민</a:t>
            </a:r>
            <a:r>
              <a:rPr lang="en-US" altLang="ko-KR" dirty="0"/>
              <a:t>, </a:t>
            </a:r>
            <a:r>
              <a:rPr lang="ko-KR" altLang="en-US" dirty="0"/>
              <a:t>박민규</a:t>
            </a:r>
          </a:p>
        </p:txBody>
      </p:sp>
    </p:spTree>
    <p:extLst>
      <p:ext uri="{BB962C8B-B14F-4D97-AF65-F5344CB8AC3E}">
        <p14:creationId xmlns:p14="http://schemas.microsoft.com/office/powerpoint/2010/main" val="384145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8FAA656-05E2-4369-90BC-AC72124A40F6}"/>
              </a:ext>
            </a:extLst>
          </p:cNvPr>
          <p:cNvCxnSpPr/>
          <p:nvPr/>
        </p:nvCxnSpPr>
        <p:spPr>
          <a:xfrm>
            <a:off x="671119" y="922789"/>
            <a:ext cx="1101474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C78073-328F-4A7F-ABD1-DAF0AA90D5A3}"/>
              </a:ext>
            </a:extLst>
          </p:cNvPr>
          <p:cNvSpPr txBox="1"/>
          <p:nvPr/>
        </p:nvSpPr>
        <p:spPr>
          <a:xfrm>
            <a:off x="813732" y="4110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업무 배경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E5139-D18F-4CB4-AE98-68AC44C83D2D}"/>
              </a:ext>
            </a:extLst>
          </p:cNvPr>
          <p:cNvSpPr txBox="1"/>
          <p:nvPr/>
        </p:nvSpPr>
        <p:spPr>
          <a:xfrm>
            <a:off x="671118" y="1409356"/>
            <a:ext cx="11014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매 분기 방화벽 미 사용 정책 리스트 수신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 리스트 중 운영</a:t>
            </a:r>
            <a:r>
              <a:rPr lang="en-US" altLang="ko-KR" dirty="0"/>
              <a:t>/</a:t>
            </a:r>
            <a:r>
              <a:rPr lang="ko-KR" altLang="en-US" dirty="0"/>
              <a:t>관리 서버 확인 필요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IP</a:t>
            </a:r>
            <a:r>
              <a:rPr lang="ko-KR" altLang="en-US" dirty="0"/>
              <a:t> 전체 확인함에 있어 많은 시간이 필요</a:t>
            </a:r>
          </a:p>
        </p:txBody>
      </p:sp>
    </p:spTree>
    <p:extLst>
      <p:ext uri="{BB962C8B-B14F-4D97-AF65-F5344CB8AC3E}">
        <p14:creationId xmlns:p14="http://schemas.microsoft.com/office/powerpoint/2010/main" val="418415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8FAA656-05E2-4369-90BC-AC72124A40F6}"/>
              </a:ext>
            </a:extLst>
          </p:cNvPr>
          <p:cNvCxnSpPr/>
          <p:nvPr/>
        </p:nvCxnSpPr>
        <p:spPr>
          <a:xfrm>
            <a:off x="671119" y="922789"/>
            <a:ext cx="1101474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C78073-328F-4A7F-ABD1-DAF0AA90D5A3}"/>
              </a:ext>
            </a:extLst>
          </p:cNvPr>
          <p:cNvSpPr txBox="1"/>
          <p:nvPr/>
        </p:nvSpPr>
        <p:spPr>
          <a:xfrm>
            <a:off x="813732" y="4110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환경 정보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E5139-D18F-4CB4-AE98-68AC44C83D2D}"/>
              </a:ext>
            </a:extLst>
          </p:cNvPr>
          <p:cNvSpPr txBox="1"/>
          <p:nvPr/>
        </p:nvSpPr>
        <p:spPr>
          <a:xfrm>
            <a:off x="671118" y="1409356"/>
            <a:ext cx="11014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Python 3.9.7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Pandas, ipaddress </a:t>
            </a:r>
            <a:r>
              <a:rPr lang="ko-KR" altLang="en-US" dirty="0"/>
              <a:t>라이브러리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53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8FAA656-05E2-4369-90BC-AC72124A40F6}"/>
              </a:ext>
            </a:extLst>
          </p:cNvPr>
          <p:cNvCxnSpPr/>
          <p:nvPr/>
        </p:nvCxnSpPr>
        <p:spPr>
          <a:xfrm>
            <a:off x="671119" y="922789"/>
            <a:ext cx="1101474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C78073-328F-4A7F-ABD1-DAF0AA90D5A3}"/>
              </a:ext>
            </a:extLst>
          </p:cNvPr>
          <p:cNvSpPr txBox="1"/>
          <p:nvPr/>
        </p:nvSpPr>
        <p:spPr>
          <a:xfrm>
            <a:off x="813732" y="4110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 리뷰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E5139-D18F-4CB4-AE98-68AC44C83D2D}"/>
              </a:ext>
            </a:extLst>
          </p:cNvPr>
          <p:cNvSpPr txBox="1"/>
          <p:nvPr/>
        </p:nvSpPr>
        <p:spPr>
          <a:xfrm>
            <a:off x="671118" y="1409356"/>
            <a:ext cx="1101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io_file()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특정 디렉토리에 전체 파일 중 </a:t>
            </a:r>
            <a:r>
              <a:rPr lang="en-US" altLang="ko-KR" dirty="0"/>
              <a:t>csv </a:t>
            </a:r>
            <a:r>
              <a:rPr lang="ko-KR" altLang="en-US" dirty="0"/>
              <a:t>파일을 리스트로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410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8FAA656-05E2-4369-90BC-AC72124A40F6}"/>
              </a:ext>
            </a:extLst>
          </p:cNvPr>
          <p:cNvCxnSpPr/>
          <p:nvPr/>
        </p:nvCxnSpPr>
        <p:spPr>
          <a:xfrm>
            <a:off x="671119" y="922789"/>
            <a:ext cx="1101474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C78073-328F-4A7F-ABD1-DAF0AA90D5A3}"/>
              </a:ext>
            </a:extLst>
          </p:cNvPr>
          <p:cNvSpPr txBox="1"/>
          <p:nvPr/>
        </p:nvSpPr>
        <p:spPr>
          <a:xfrm>
            <a:off x="813732" y="4110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 리뷰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E5139-D18F-4CB4-AE98-68AC44C83D2D}"/>
              </a:ext>
            </a:extLst>
          </p:cNvPr>
          <p:cNvSpPr txBox="1"/>
          <p:nvPr/>
        </p:nvSpPr>
        <p:spPr>
          <a:xfrm>
            <a:off x="671118" y="1409356"/>
            <a:ext cx="1101474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 io_file():</a:t>
            </a:r>
          </a:p>
          <a:p>
            <a:r>
              <a:rPr lang="en-US" altLang="ko-KR" dirty="0"/>
              <a:t>    import os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path = os.getcwd()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추출된 </a:t>
            </a:r>
            <a:r>
              <a:rPr lang="en-US" altLang="ko-KR" dirty="0"/>
              <a:t>data </a:t>
            </a:r>
            <a:r>
              <a:rPr lang="ko-KR" altLang="en-US" dirty="0"/>
              <a:t>저장할 디렉토리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mkdir_path = path +"/output/"</a:t>
            </a:r>
          </a:p>
          <a:p>
            <a:endParaRPr lang="en-US" altLang="ko-KR" dirty="0"/>
          </a:p>
          <a:p>
            <a:r>
              <a:rPr lang="en-US" altLang="ko-KR" dirty="0"/>
              <a:t>    # </a:t>
            </a:r>
            <a:r>
              <a:rPr lang="ko-KR" altLang="en-US" dirty="0"/>
              <a:t>디렉토리 생성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if not os.path.exists(mkdir_path):</a:t>
            </a:r>
          </a:p>
          <a:p>
            <a:r>
              <a:rPr lang="en-US" altLang="ko-KR" dirty="0"/>
              <a:t>        os.mkdir(mkdir_path)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읽어올 </a:t>
            </a:r>
            <a:r>
              <a:rPr lang="en-US" altLang="ko-KR" dirty="0"/>
              <a:t>file </a:t>
            </a:r>
            <a:r>
              <a:rPr lang="ko-KR" altLang="en-US" dirty="0"/>
              <a:t>경로에서 모든 파일 읽어 옴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files = os.listdir(path+"/file")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확장자가 </a:t>
            </a:r>
            <a:r>
              <a:rPr lang="en-US" altLang="ko-KR" dirty="0"/>
              <a:t>csv </a:t>
            </a:r>
            <a:r>
              <a:rPr lang="ko-KR" altLang="en-US" dirty="0"/>
              <a:t>인 것만 저장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files_csv = [file for file in files if file[-3:] == 'csv']</a:t>
            </a:r>
          </a:p>
          <a:p>
            <a:r>
              <a:rPr lang="en-US" altLang="ko-KR" dirty="0"/>
              <a:t>    del(files)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# csv</a:t>
            </a:r>
            <a:r>
              <a:rPr lang="ko-KR" altLang="en-US" dirty="0"/>
              <a:t>파일만 리스트로 반화</a:t>
            </a:r>
            <a:endParaRPr lang="en-US" altLang="ko-KR" dirty="0"/>
          </a:p>
          <a:p>
            <a:r>
              <a:rPr lang="en-US" altLang="ko-KR" dirty="0"/>
              <a:t>    return files_csv</a:t>
            </a:r>
          </a:p>
        </p:txBody>
      </p:sp>
    </p:spTree>
    <p:extLst>
      <p:ext uri="{BB962C8B-B14F-4D97-AF65-F5344CB8AC3E}">
        <p14:creationId xmlns:p14="http://schemas.microsoft.com/office/powerpoint/2010/main" val="245643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8FAA656-05E2-4369-90BC-AC72124A40F6}"/>
              </a:ext>
            </a:extLst>
          </p:cNvPr>
          <p:cNvCxnSpPr/>
          <p:nvPr/>
        </p:nvCxnSpPr>
        <p:spPr>
          <a:xfrm>
            <a:off x="671119" y="922789"/>
            <a:ext cx="1101474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C78073-328F-4A7F-ABD1-DAF0AA90D5A3}"/>
              </a:ext>
            </a:extLst>
          </p:cNvPr>
          <p:cNvSpPr txBox="1"/>
          <p:nvPr/>
        </p:nvSpPr>
        <p:spPr>
          <a:xfrm>
            <a:off x="813732" y="4110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 리뷰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E5139-D18F-4CB4-AE98-68AC44C83D2D}"/>
              </a:ext>
            </a:extLst>
          </p:cNvPr>
          <p:cNvSpPr txBox="1"/>
          <p:nvPr/>
        </p:nvSpPr>
        <p:spPr>
          <a:xfrm>
            <a:off x="588627" y="2199622"/>
            <a:ext cx="110147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 tran_ip(cidrs):</a:t>
            </a:r>
          </a:p>
          <a:p>
            <a:r>
              <a:rPr lang="en-US" altLang="ko-KR" dirty="0"/>
              <a:t>    import ipaddress</a:t>
            </a:r>
          </a:p>
          <a:p>
            <a:r>
              <a:rPr lang="en-US" altLang="ko-KR" dirty="0"/>
              <a:t>    #</a:t>
            </a:r>
            <a:r>
              <a:rPr lang="ko-KR" altLang="en-US" dirty="0"/>
              <a:t>임시 변수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result_list=[]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# CIDR(subnet) </a:t>
            </a:r>
            <a:r>
              <a:rPr lang="ko-KR" altLang="en-US" dirty="0"/>
              <a:t>기반으로 </a:t>
            </a:r>
            <a:r>
              <a:rPr lang="en-US" altLang="ko-KR" dirty="0"/>
              <a:t>IP </a:t>
            </a:r>
            <a:r>
              <a:rPr lang="ko-KR" altLang="en-US" dirty="0"/>
              <a:t>리스트로 변경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for cidr in cidrs:</a:t>
            </a:r>
          </a:p>
          <a:p>
            <a:r>
              <a:rPr lang="en-US" altLang="ko-KR" dirty="0"/>
              <a:t>        result_list.extend([str(ip) for ip in ipaddress.ip_network(cidr)])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# Return value </a:t>
            </a:r>
            <a:r>
              <a:rPr lang="ko-KR" altLang="en-US" dirty="0"/>
              <a:t>에 </a:t>
            </a:r>
            <a:r>
              <a:rPr lang="en-US" altLang="ko-KR" dirty="0"/>
              <a:t>IP </a:t>
            </a:r>
            <a:r>
              <a:rPr lang="ko-KR" altLang="en-US" dirty="0"/>
              <a:t>리스트 추가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cidrs.extend(result_list)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임시 변수 삭제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del(result_list)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return cidrs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967C7-5301-4F91-B689-EB3EEE7B8DF3}"/>
              </a:ext>
            </a:extLst>
          </p:cNvPr>
          <p:cNvSpPr txBox="1"/>
          <p:nvPr/>
        </p:nvSpPr>
        <p:spPr>
          <a:xfrm>
            <a:off x="671118" y="1409356"/>
            <a:ext cx="1101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tran_ip(cidrs)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CIDR(subnet)</a:t>
            </a:r>
            <a:r>
              <a:rPr lang="ko-KR" altLang="en-US" dirty="0"/>
              <a:t>을 </a:t>
            </a:r>
            <a:r>
              <a:rPr lang="en-US" altLang="ko-KR" dirty="0"/>
              <a:t>IP List</a:t>
            </a:r>
            <a:r>
              <a:rPr lang="ko-KR" altLang="en-US" dirty="0"/>
              <a:t>로 변환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61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8FAA656-05E2-4369-90BC-AC72124A40F6}"/>
              </a:ext>
            </a:extLst>
          </p:cNvPr>
          <p:cNvCxnSpPr/>
          <p:nvPr/>
        </p:nvCxnSpPr>
        <p:spPr>
          <a:xfrm>
            <a:off x="671119" y="922789"/>
            <a:ext cx="1101474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C78073-328F-4A7F-ABD1-DAF0AA90D5A3}"/>
              </a:ext>
            </a:extLst>
          </p:cNvPr>
          <p:cNvSpPr txBox="1"/>
          <p:nvPr/>
        </p:nvSpPr>
        <p:spPr>
          <a:xfrm>
            <a:off x="813732" y="4110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 리뷰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E5139-D18F-4CB4-AE98-68AC44C83D2D}"/>
              </a:ext>
            </a:extLst>
          </p:cNvPr>
          <p:cNvSpPr txBox="1"/>
          <p:nvPr/>
        </p:nvSpPr>
        <p:spPr>
          <a:xfrm>
            <a:off x="671118" y="1409356"/>
            <a:ext cx="11014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extract_data_one_select(cidrs, files)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파일 리스트</a:t>
            </a:r>
            <a:r>
              <a:rPr lang="en-US" altLang="ko-KR" dirty="0"/>
              <a:t>, </a:t>
            </a:r>
            <a:r>
              <a:rPr lang="ko-KR" altLang="en-US" dirty="0"/>
              <a:t>추출 조건 리스트 변수를 전달 받아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파일 별 데이터 추출 진행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추출된 데이터를 특정 위치에 </a:t>
            </a:r>
            <a:r>
              <a:rPr lang="en-US" altLang="ko-KR" dirty="0"/>
              <a:t>CSV </a:t>
            </a:r>
            <a:r>
              <a:rPr lang="ko-KR" altLang="en-US" dirty="0"/>
              <a:t>파일로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497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8FAA656-05E2-4369-90BC-AC72124A40F6}"/>
              </a:ext>
            </a:extLst>
          </p:cNvPr>
          <p:cNvCxnSpPr/>
          <p:nvPr/>
        </p:nvCxnSpPr>
        <p:spPr>
          <a:xfrm>
            <a:off x="671119" y="922789"/>
            <a:ext cx="1101474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C78073-328F-4A7F-ABD1-DAF0AA90D5A3}"/>
              </a:ext>
            </a:extLst>
          </p:cNvPr>
          <p:cNvSpPr txBox="1"/>
          <p:nvPr/>
        </p:nvSpPr>
        <p:spPr>
          <a:xfrm>
            <a:off x="813732" y="4110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 리뷰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E5139-D18F-4CB4-AE98-68AC44C83D2D}"/>
              </a:ext>
            </a:extLst>
          </p:cNvPr>
          <p:cNvSpPr txBox="1"/>
          <p:nvPr/>
        </p:nvSpPr>
        <p:spPr>
          <a:xfrm>
            <a:off x="588627" y="948690"/>
            <a:ext cx="1101474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 extract_data_one_select(cidrs, files):</a:t>
            </a:r>
          </a:p>
          <a:p>
            <a:r>
              <a:rPr lang="en-US" altLang="ko-KR" dirty="0"/>
              <a:t>    import pandas as pd</a:t>
            </a:r>
          </a:p>
          <a:p>
            <a:r>
              <a:rPr lang="en-US" altLang="ko-KR" dirty="0"/>
              <a:t>    import os </a:t>
            </a:r>
          </a:p>
          <a:p>
            <a:r>
              <a:rPr lang="en-US" altLang="ko-KR" dirty="0"/>
              <a:t>    df = pd.DataFrame()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데이터 추출 완료 후 저장할 파일 위치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mkdir_path = os.getcwd() + "/output/"</a:t>
            </a:r>
          </a:p>
          <a:p>
            <a:endParaRPr lang="en-US" altLang="ko-KR" dirty="0"/>
          </a:p>
          <a:p>
            <a:r>
              <a:rPr lang="en-US" altLang="ko-KR" dirty="0"/>
              <a:t>    for file in files:</a:t>
            </a:r>
          </a:p>
          <a:p>
            <a:r>
              <a:rPr lang="en-US" altLang="ko-KR" dirty="0"/>
              <a:t>        #</a:t>
            </a:r>
            <a:r>
              <a:rPr lang="ko-KR" altLang="en-US" dirty="0"/>
              <a:t>특정 위치 밑 파일 하나씩 읽어 옴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data = pd.read_csv('./file/'+file)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    # CSV </a:t>
            </a:r>
            <a:r>
              <a:rPr lang="ko-KR" altLang="en-US" dirty="0"/>
              <a:t>로 저장하기 위한 임시 변수 선언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file_name = mkdir_path + file</a:t>
            </a:r>
          </a:p>
          <a:p>
            <a:r>
              <a:rPr lang="en-US" altLang="ko-KR" dirty="0"/>
              <a:t>        # pandas query </a:t>
            </a:r>
            <a:r>
              <a:rPr lang="ko-KR" altLang="en-US" dirty="0"/>
              <a:t>실행 시 </a:t>
            </a:r>
            <a:r>
              <a:rPr lang="en-US" altLang="ko-KR" dirty="0"/>
              <a:t>column </a:t>
            </a:r>
            <a:r>
              <a:rPr lang="ko-KR" altLang="en-US" dirty="0"/>
              <a:t>명에 공백이 있어 오류 발생으로 </a:t>
            </a:r>
            <a:r>
              <a:rPr lang="en-US" altLang="ko-KR" dirty="0"/>
              <a:t>column </a:t>
            </a:r>
            <a:r>
              <a:rPr lang="ko-KR" altLang="en-US" dirty="0"/>
              <a:t>명 재정의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data.rename(columns = {'</a:t>
            </a:r>
            <a:r>
              <a:rPr lang="en-US" altLang="ko-KR" dirty="0" err="1"/>
              <a:t>Src</a:t>
            </a:r>
            <a:r>
              <a:rPr lang="en-US" altLang="ko-KR" dirty="0"/>
              <a:t> Address':'Src_Address','</a:t>
            </a:r>
            <a:r>
              <a:rPr lang="en-US" altLang="ko-KR" dirty="0" err="1"/>
              <a:t>Dst</a:t>
            </a:r>
            <a:r>
              <a:rPr lang="en-US" altLang="ko-KR" dirty="0"/>
              <a:t> Address':'Dst_Address'},inplace=True)</a:t>
            </a:r>
          </a:p>
          <a:p>
            <a:r>
              <a:rPr lang="en-US" altLang="ko-KR" dirty="0"/>
              <a:t>        # List </a:t>
            </a:r>
            <a:r>
              <a:rPr lang="ko-KR" altLang="en-US" dirty="0"/>
              <a:t>변수안에 있는 내용이 </a:t>
            </a:r>
            <a:r>
              <a:rPr lang="en-US" altLang="ko-KR" dirty="0"/>
              <a:t>column</a:t>
            </a:r>
            <a:r>
              <a:rPr lang="ko-KR" altLang="en-US" dirty="0"/>
              <a:t>이 있을 경우 </a:t>
            </a:r>
            <a:r>
              <a:rPr lang="en-US" altLang="ko-KR" dirty="0"/>
              <a:t>Row </a:t>
            </a:r>
            <a:r>
              <a:rPr lang="ko-KR" altLang="en-US" dirty="0"/>
              <a:t>추가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data = data.query('Src_Address in @ip_range or Dst_Address in @ip_range')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    # CSV</a:t>
            </a:r>
            <a:r>
              <a:rPr lang="ko-KR" altLang="en-US" dirty="0"/>
              <a:t>로 추출 결과 저장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data.to_csv(file_name,encoding='cp949')</a:t>
            </a:r>
          </a:p>
        </p:txBody>
      </p:sp>
    </p:spTree>
    <p:extLst>
      <p:ext uri="{BB962C8B-B14F-4D97-AF65-F5344CB8AC3E}">
        <p14:creationId xmlns:p14="http://schemas.microsoft.com/office/powerpoint/2010/main" val="310560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8FAA656-05E2-4369-90BC-AC72124A40F6}"/>
              </a:ext>
            </a:extLst>
          </p:cNvPr>
          <p:cNvCxnSpPr/>
          <p:nvPr/>
        </p:nvCxnSpPr>
        <p:spPr>
          <a:xfrm>
            <a:off x="671119" y="922789"/>
            <a:ext cx="1101474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C78073-328F-4A7F-ABD1-DAF0AA90D5A3}"/>
              </a:ext>
            </a:extLst>
          </p:cNvPr>
          <p:cNvSpPr txBox="1"/>
          <p:nvPr/>
        </p:nvSpPr>
        <p:spPr>
          <a:xfrm>
            <a:off x="813732" y="4110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 리뷰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E5139-D18F-4CB4-AE98-68AC44C83D2D}"/>
              </a:ext>
            </a:extLst>
          </p:cNvPr>
          <p:cNvSpPr txBox="1"/>
          <p:nvPr/>
        </p:nvSpPr>
        <p:spPr>
          <a:xfrm>
            <a:off x="671118" y="2135805"/>
            <a:ext cx="11014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__name__ == '__main__':</a:t>
            </a:r>
          </a:p>
          <a:p>
            <a:r>
              <a:rPr lang="en-US" altLang="ko-KR" dirty="0"/>
              <a:t>    import pandas as pd</a:t>
            </a:r>
          </a:p>
          <a:p>
            <a:r>
              <a:rPr lang="en-US" altLang="ko-KR" dirty="0"/>
              <a:t>    cidrs = ['10.248.193.0/24', '10.168.178.0/24', '10.84.84.0/24', '10.168.90.0/24', '10.168.88.0/24']</a:t>
            </a:r>
          </a:p>
          <a:p>
            <a:endParaRPr lang="en-US" altLang="ko-KR" dirty="0"/>
          </a:p>
          <a:p>
            <a:r>
              <a:rPr lang="en-US" altLang="ko-KR" dirty="0"/>
              <a:t>    files = io_file()</a:t>
            </a:r>
          </a:p>
          <a:p>
            <a:r>
              <a:rPr lang="en-US" altLang="ko-KR" dirty="0"/>
              <a:t>    ip_range = tran_ip(cidrs)</a:t>
            </a:r>
          </a:p>
          <a:p>
            <a:r>
              <a:rPr lang="en-US" altLang="ko-KR" dirty="0"/>
              <a:t>    data = extract_data(ip_range, files)</a:t>
            </a:r>
          </a:p>
          <a:p>
            <a:r>
              <a:rPr lang="en-US" altLang="ko-KR" dirty="0"/>
              <a:t>    extract_data_one_select(ip_range, files)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BC5D4-2BD5-4463-8D9E-B63773C66C83}"/>
              </a:ext>
            </a:extLst>
          </p:cNvPr>
          <p:cNvSpPr txBox="1"/>
          <p:nvPr/>
        </p:nvSpPr>
        <p:spPr>
          <a:xfrm>
            <a:off x="671118" y="1409356"/>
            <a:ext cx="1101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4. </a:t>
            </a:r>
            <a:r>
              <a:rPr lang="ko-KR" altLang="en-US"/>
              <a:t>실행</a:t>
            </a:r>
            <a:r>
              <a:rPr lang="en-US" altLang="ko-KR" dirty="0"/>
              <a:t>(main)</a:t>
            </a:r>
            <a:r>
              <a:rPr lang="ko-KR" altLang="en-US" dirty="0"/>
              <a:t> 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55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615</Words>
  <Application>Microsoft Office PowerPoint</Application>
  <PresentationFormat>와이드스크린</PresentationFormat>
  <Paragraphs>91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업무 자동화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 자동화</dc:title>
  <dc:creator>Kim Jeongmin</dc:creator>
  <cp:lastModifiedBy>Kim Jeongmin</cp:lastModifiedBy>
  <cp:revision>6</cp:revision>
  <dcterms:created xsi:type="dcterms:W3CDTF">2022-03-08T00:22:21Z</dcterms:created>
  <dcterms:modified xsi:type="dcterms:W3CDTF">2022-03-08T00:41:50Z</dcterms:modified>
</cp:coreProperties>
</file>