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C0D-913D-B03F-DA21-233EEDD9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53716-CA07-C33D-EC6A-D4DC2C39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7188-67E7-1712-A752-2F7089E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EBCB-7E6D-E3F7-E62D-4DDC0A77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3E5F-27C2-22FA-C480-2CD56F0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9A48-9A69-A4E6-3780-8F53145D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8ADCC-E8BE-CD03-BB8E-7910DB74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131A-4E05-2757-6D29-54DFEB0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C9A2-1526-FF6E-74DE-2341521B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FD8F-10D1-14D7-BE0C-C62D2940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E147-D57B-7D37-8019-AC9105A35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3F76-B1F0-A1BB-05F8-46382989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FD72-6441-7A48-CAA3-4A623E71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FDCC-7A9A-959D-5805-188B0414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F065-DC2E-53BA-E8AE-FCA9B2B5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C55-EB73-BE2B-7337-29AC671F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2CD1-1E28-CB23-4AEE-4C4363CB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6CC7-7410-23DB-1996-3722A78B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720-7BE7-EDBD-FD93-B580F7B0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A69E-BA22-01B2-3D90-88A13FF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E3F0-5240-BE3E-2840-C3B976DD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8A00-B03F-9C86-B70F-6C7427C4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8762-4EB6-4129-6C48-9B8C075A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C976-CBEE-1596-38DF-801841E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8BC9-AEDB-441F-8548-7449EEE0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7456-F668-DDE1-15C3-C65A291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9618-6636-EDDD-D314-8BDB04532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CA0E9-982F-3289-4092-4EF9227B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BF37-B509-FB9B-AD0F-A150A5B9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2815-C7A0-4A02-C2C7-5EDAB9FB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998-BED5-6636-4490-BE9877BD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2E5B-6B5A-5F06-5531-56FFD4A8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30CC5-427D-D1AF-D3D6-9FDB9A76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B3C0C-21F0-F73A-8CE1-2D6BFAC2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93F4-0850-4575-93D9-6AD896EFF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37746-5812-5D0E-8134-C29B6F341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72368-DB04-59C9-BEE9-32027E9F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81AA6-960C-54E6-47A7-414C72B7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87867-68DA-B2C7-B9E6-2F49881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577F-2ADF-6B25-BF07-3D2B2CF9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E264-BA48-1D04-B423-D2C42FFD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B7FEF-39D5-531D-34A8-7C4D6377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5A98-12EA-A893-73B2-7697E6B6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AA39B-C3BB-9744-1792-8157DC8D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7A6F2-6983-C0DC-B3AD-2EE5F50F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54AAF-A3FF-0EEB-F068-769275B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A39D-C172-087B-9733-912C8006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7FE5-4B14-EFCD-4707-9490F098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12CCA-0E33-38CA-A855-39EADBD0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48BF-195F-F355-AE77-60E6BA55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B5C3D-5F35-4ABC-BDAE-9058D529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F823-3F31-B458-3FD7-9314DE06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9773-9E61-ED35-93F7-EBF08401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74E5D-C5F0-10F5-2125-5C68E9C9D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A647-3F76-7492-7BD0-9F7E7997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9F68-9742-7215-7A67-6FF71A26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91C9-4733-C847-68F8-80DE387A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21E5E-97E3-3330-F3B1-C0EC845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5F572-D187-3588-C5A8-D331E03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0252-C28C-2FCE-6C09-C25AAB9F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60DC-FA05-5DAA-CDC2-808F9828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08DD1-2477-4F94-9DC3-F2E86C79056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E083-181B-773F-1856-BC40488B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3821-1BD7-4E10-C847-C702D07F2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5ACF3-9361-4B98-8204-9521338D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 PowerPoint</a:t>
            </a:r>
          </a:p>
        </p:txBody>
      </p:sp>
    </p:spTree>
    <p:extLst>
      <p:ext uri="{BB962C8B-B14F-4D97-AF65-F5344CB8AC3E}">
        <p14:creationId xmlns:p14="http://schemas.microsoft.com/office/powerpoint/2010/main" val="2324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81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29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085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B98E9-3442-7B63-8E11-F95CD19FE709}"/>
              </a:ext>
            </a:extLst>
          </p:cNvPr>
          <p:cNvSpPr txBox="1"/>
          <p:nvPr/>
        </p:nvSpPr>
        <p:spPr>
          <a:xfrm>
            <a:off x="5226018" y="32443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0303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Hwang (HE/HIM)</dc:creator>
  <cp:lastModifiedBy>Mitchell Hwang (HE/HIM)</cp:lastModifiedBy>
  <cp:revision>1</cp:revision>
  <dcterms:created xsi:type="dcterms:W3CDTF">2023-09-21T20:45:44Z</dcterms:created>
  <dcterms:modified xsi:type="dcterms:W3CDTF">2023-09-21T20:58:34Z</dcterms:modified>
</cp:coreProperties>
</file>