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9" r:id="rId11"/>
    <p:sldId id="264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3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7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2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5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1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3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6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7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3200" dirty="0"/>
              <a:t>Django Members App: Step-by-Step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Complete Setup and CRUD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D19D5B-17BA-5B3B-5E30-ED6EB288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10" y="107312"/>
            <a:ext cx="5242289" cy="661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3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D28DE-C420-E1E0-64EA-D3991E90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22" y="604443"/>
            <a:ext cx="5953956" cy="5649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C3D531-6EB4-8FBF-DB7D-669DDAA1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22" y="604443"/>
            <a:ext cx="5953956" cy="56491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B9A8A3-17D4-CC1C-B0E5-A34654363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53" y="904875"/>
            <a:ext cx="7362594" cy="47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2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42DCE-CAC7-EE39-1EBB-498FC2A74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95" y="662915"/>
            <a:ext cx="6887005" cy="500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7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29DFB4-160E-AB11-C80E-90E0F227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07" y="1771651"/>
            <a:ext cx="8217726" cy="285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7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200" dirty="0"/>
              <a:t>1. Install Django and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Install Django: pip install </a:t>
            </a:r>
            <a:r>
              <a:rPr sz="2800" dirty="0" err="1"/>
              <a:t>django</a:t>
            </a:r>
            <a:endParaRPr sz="2800" dirty="0"/>
          </a:p>
          <a:p>
            <a:r>
              <a:rPr sz="2800" dirty="0"/>
              <a:t>(Optional) Create virtual environment:</a:t>
            </a:r>
          </a:p>
          <a:p>
            <a:r>
              <a:rPr sz="2800" dirty="0"/>
              <a:t> python -m </a:t>
            </a:r>
            <a:r>
              <a:rPr sz="2800" dirty="0" err="1"/>
              <a:t>venv</a:t>
            </a:r>
            <a:r>
              <a:rPr sz="2800" dirty="0"/>
              <a:t> </a:t>
            </a:r>
            <a:r>
              <a:rPr sz="2800" dirty="0" err="1"/>
              <a:t>myenv</a:t>
            </a:r>
            <a:endParaRPr sz="2800" dirty="0"/>
          </a:p>
          <a:p>
            <a:r>
              <a:rPr sz="2800" dirty="0"/>
              <a:t> Activate: </a:t>
            </a:r>
            <a:r>
              <a:rPr sz="2800" dirty="0" err="1"/>
              <a:t>myenv</a:t>
            </a:r>
            <a:r>
              <a:rPr sz="2800" dirty="0"/>
              <a:t>\Scripts\activate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2. Create a Django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sz="2400" dirty="0"/>
              <a:t>Run: </a:t>
            </a:r>
            <a:r>
              <a:rPr sz="2400" dirty="0" err="1"/>
              <a:t>django</a:t>
            </a:r>
            <a:r>
              <a:rPr sz="2400" dirty="0"/>
              <a:t>-admin </a:t>
            </a:r>
            <a:r>
              <a:rPr sz="2400" dirty="0" err="1"/>
              <a:t>startproject</a:t>
            </a:r>
            <a:r>
              <a:rPr sz="2400" dirty="0"/>
              <a:t> </a:t>
            </a:r>
            <a:r>
              <a:rPr sz="2400" dirty="0" err="1"/>
              <a:t>members_project</a:t>
            </a:r>
            <a:endParaRPr sz="2400" dirty="0"/>
          </a:p>
          <a:p>
            <a:pPr>
              <a:buFont typeface="Arial" panose="020B0604020202020204" pitchFamily="34" charset="0"/>
              <a:buChar char="•"/>
            </a:pPr>
            <a:r>
              <a:rPr sz="2400" dirty="0"/>
              <a:t>Navigate: cd </a:t>
            </a:r>
            <a:r>
              <a:rPr sz="2400" dirty="0" err="1"/>
              <a:t>members_project</a:t>
            </a:r>
            <a:endParaRPr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python manage.py </a:t>
            </a:r>
            <a:r>
              <a:rPr lang="en-IN" dirty="0" err="1"/>
              <a:t>createsuperuser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08F6E-A290-9A23-4815-5C1D89D3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91" y="3429000"/>
            <a:ext cx="4877481" cy="2400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826"/>
            <a:ext cx="8048625" cy="836613"/>
          </a:xfrm>
        </p:spPr>
        <p:txBody>
          <a:bodyPr>
            <a:normAutofit/>
          </a:bodyPr>
          <a:lstStyle/>
          <a:p>
            <a:r>
              <a:rPr sz="3200" dirty="0"/>
              <a:t>3. Create a Django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sz="2400" dirty="0"/>
              <a:t>Run: python manage.py </a:t>
            </a:r>
            <a:r>
              <a:rPr sz="2400" dirty="0" err="1"/>
              <a:t>startapp</a:t>
            </a:r>
            <a:r>
              <a:rPr sz="2400" dirty="0"/>
              <a:t>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2400" dirty="0"/>
              <a:t>Adds new folder: members/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27892-00D8-9534-6761-353845DB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01" y="2196837"/>
            <a:ext cx="4237639" cy="2576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7E1E4F-368D-A614-7129-E7F3F9F36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48" y="1915446"/>
            <a:ext cx="5318623" cy="351123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5744" cy="347154"/>
          </a:xfrm>
        </p:spPr>
        <p:txBody>
          <a:bodyPr>
            <a:noAutofit/>
          </a:bodyPr>
          <a:lstStyle/>
          <a:p>
            <a:r>
              <a:rPr sz="3200" dirty="0"/>
              <a:t>4. Define the Member Model</a:t>
            </a:r>
          </a:p>
        </p:txBody>
      </p:sp>
    </p:spTree>
    <p:extLst>
      <p:ext uri="{BB962C8B-B14F-4D97-AF65-F5344CB8AC3E}">
        <p14:creationId xmlns:p14="http://schemas.microsoft.com/office/powerpoint/2010/main" val="81561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271D19-DD7C-AC5E-BF90-974F6F00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65" y="1385602"/>
            <a:ext cx="6173061" cy="4086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B76351-AA52-D99C-14AE-43CEB5BC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33" y="783934"/>
            <a:ext cx="4896533" cy="20862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D96C26-9519-F41E-A836-816336B3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23" y="874587"/>
            <a:ext cx="6567902" cy="46597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7E80E2-2794-819D-89B0-292239EE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69" y="1953815"/>
            <a:ext cx="6772706" cy="34804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95</Words>
  <Application>Microsoft Office PowerPoint</Application>
  <PresentationFormat>On-screen Show (4:3)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Django Members App: Step-by-Step Guide</vt:lpstr>
      <vt:lpstr>1. Install Django and Virtual Environment</vt:lpstr>
      <vt:lpstr>2. Create a Django Project</vt:lpstr>
      <vt:lpstr>3. Create a Django App</vt:lpstr>
      <vt:lpstr>4. Define the Member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Mohammed Habeeb Vulla</dc:creator>
  <cp:keywords/>
  <dc:description>generated using python-pptx</dc:description>
  <cp:lastModifiedBy>Mohammed Habeeb Vulla</cp:lastModifiedBy>
  <cp:revision>4</cp:revision>
  <dcterms:created xsi:type="dcterms:W3CDTF">2013-01-27T09:14:16Z</dcterms:created>
  <dcterms:modified xsi:type="dcterms:W3CDTF">2025-02-16T16:32:23Z</dcterms:modified>
  <cp:category/>
</cp:coreProperties>
</file>