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Sexual </a:t>
            </a:r>
            <a:r>
              <a:rPr lang="en-US" sz="1862" b="1" i="0" u="none" strike="noStrike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Assault</a:t>
            </a:r>
            <a:r>
              <a:rPr lang="en-US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Bangladesh</a:t>
            </a:r>
            <a:endParaRPr lang="en-US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174</c:v>
                </c:pt>
                <c:pt idx="1">
                  <c:v>195</c:v>
                </c:pt>
                <c:pt idx="2">
                  <c:v>456</c:v>
                </c:pt>
                <c:pt idx="3">
                  <c:v>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DB-49A6-8AAC-6908CD67AE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446</c:v>
                </c:pt>
                <c:pt idx="1">
                  <c:v>565</c:v>
                </c:pt>
                <c:pt idx="2">
                  <c:v>87</c:v>
                </c:pt>
                <c:pt idx="3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DB-49A6-8AAC-6908CD67AE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67</c:v>
                </c:pt>
                <c:pt idx="1">
                  <c:v>8</c:v>
                </c:pt>
                <c:pt idx="2">
                  <c:v>76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DB-49A6-8AAC-6908CD67A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426799"/>
        <c:axId val="96435951"/>
      </c:lineChart>
      <c:catAx>
        <c:axId val="9642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35951"/>
        <c:crosses val="autoZero"/>
        <c:auto val="1"/>
        <c:lblAlgn val="ctr"/>
        <c:lblOffset val="100"/>
        <c:noMultiLvlLbl val="0"/>
      </c:catAx>
      <c:valAx>
        <c:axId val="9643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2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2478C-6981-4075-964A-309BCA181B0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C5922C-AC2A-4784-BCB3-CB37A40F01AA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68D44097-AA4E-4461-89FD-26E6C5E02728}" type="parTrans" cxnId="{21EF035C-AB75-47CC-8688-5EE46A17CD60}">
      <dgm:prSet/>
      <dgm:spPr/>
      <dgm:t>
        <a:bodyPr/>
        <a:lstStyle/>
        <a:p>
          <a:endParaRPr lang="en-US"/>
        </a:p>
      </dgm:t>
    </dgm:pt>
    <dgm:pt modelId="{0F0428AB-7EE2-455F-B9B3-C0AD0FF435D2}" type="sibTrans" cxnId="{21EF035C-AB75-47CC-8688-5EE46A17CD60}">
      <dgm:prSet/>
      <dgm:spPr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8D72C72-C881-4713-9956-2A98FA381882}">
      <dgm:prSet phldrT="[Text]"/>
      <dgm:spPr/>
      <dgm:t>
        <a:bodyPr/>
        <a:lstStyle/>
        <a:p>
          <a:r>
            <a:rPr lang="en-US" dirty="0" smtClean="0"/>
            <a:t>Privacy</a:t>
          </a:r>
          <a:endParaRPr lang="en-US" dirty="0"/>
        </a:p>
      </dgm:t>
    </dgm:pt>
    <dgm:pt modelId="{85B90127-BB4E-4BDA-8A0D-0102D63C4A58}" type="parTrans" cxnId="{8867186F-AB06-4598-871F-A212DC83F881}">
      <dgm:prSet/>
      <dgm:spPr/>
      <dgm:t>
        <a:bodyPr/>
        <a:lstStyle/>
        <a:p>
          <a:endParaRPr lang="en-US"/>
        </a:p>
      </dgm:t>
    </dgm:pt>
    <dgm:pt modelId="{E87AC3A4-CCCB-411D-B330-75B8D1B267C7}" type="sibTrans" cxnId="{8867186F-AB06-4598-871F-A212DC83F881}">
      <dgm:prSet/>
      <dgm:spPr/>
      <dgm:t>
        <a:bodyPr/>
        <a:lstStyle/>
        <a:p>
          <a:endParaRPr lang="en-US"/>
        </a:p>
      </dgm:t>
    </dgm:pt>
    <dgm:pt modelId="{D3982AAB-376D-4FC4-9587-DCE7947B2CEA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E210F9CC-7365-4CE6-977D-4A8F20F8DD06}" type="parTrans" cxnId="{860AD482-97CB-4572-9B71-3AFCFA6A636D}">
      <dgm:prSet/>
      <dgm:spPr/>
      <dgm:t>
        <a:bodyPr/>
        <a:lstStyle/>
        <a:p>
          <a:endParaRPr lang="en-US"/>
        </a:p>
      </dgm:t>
    </dgm:pt>
    <dgm:pt modelId="{54E52C24-8201-4718-B9CD-950C001ADF3A}" type="sibTrans" cxnId="{860AD482-97CB-4572-9B71-3AFCFA6A636D}">
      <dgm:prSet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BA3897B-4004-4BD1-ACE0-C09519FB7ADE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5477257-7638-418E-A6C2-B2364201C70C}" type="parTrans" cxnId="{03F46345-1A8E-4A61-B789-D384C2B9811B}">
      <dgm:prSet/>
      <dgm:spPr/>
      <dgm:t>
        <a:bodyPr/>
        <a:lstStyle/>
        <a:p>
          <a:endParaRPr lang="en-US"/>
        </a:p>
      </dgm:t>
    </dgm:pt>
    <dgm:pt modelId="{BF8BCE7D-8203-4BFB-937B-D09F66DDF65F}" type="sibTrans" cxnId="{03F46345-1A8E-4A61-B789-D384C2B9811B}">
      <dgm:prSet/>
      <dgm:spPr/>
      <dgm:t>
        <a:bodyPr/>
        <a:lstStyle/>
        <a:p>
          <a:endParaRPr lang="en-US"/>
        </a:p>
      </dgm:t>
    </dgm:pt>
    <dgm:pt modelId="{F2C31946-A4FE-4098-BA54-CCCB01571B51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20609F35-ADA2-41EC-8C9F-E8DB0E33EF58}" type="parTrans" cxnId="{9CB55A31-4738-4F61-842D-1FDFB27D89C5}">
      <dgm:prSet/>
      <dgm:spPr/>
      <dgm:t>
        <a:bodyPr/>
        <a:lstStyle/>
        <a:p>
          <a:endParaRPr lang="en-US"/>
        </a:p>
      </dgm:t>
    </dgm:pt>
    <dgm:pt modelId="{626CC10B-48C3-43C1-9437-D91701ECBB1B}" type="sibTrans" cxnId="{9CB55A31-4738-4F61-842D-1FDFB27D89C5}">
      <dgm:prSet/>
      <dgm:spPr/>
      <dgm:t>
        <a:bodyPr/>
        <a:lstStyle/>
        <a:p>
          <a:endParaRPr lang="en-US"/>
        </a:p>
      </dgm:t>
    </dgm:pt>
    <dgm:pt modelId="{B9EE3DC5-2C87-415C-B4B2-B29AD29C4D61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01302083-2BF7-42D9-863F-A63BA5B6E42C}" type="sibTrans" cxnId="{696E63FA-F3F6-482A-A170-B2376189EEC5}">
      <dgm:prSet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3A3D38A-2FF7-483E-B42C-BD819E38BDEC}" type="parTrans" cxnId="{696E63FA-F3F6-482A-A170-B2376189EEC5}">
      <dgm:prSet/>
      <dgm:spPr/>
      <dgm:t>
        <a:bodyPr/>
        <a:lstStyle/>
        <a:p>
          <a:endParaRPr lang="en-US"/>
        </a:p>
      </dgm:t>
    </dgm:pt>
    <dgm:pt modelId="{09AD3860-4AF7-45BA-BCD9-CB8EA38943C3}" type="pres">
      <dgm:prSet presAssocID="{3032478C-6981-4075-964A-309BCA181B07}" presName="Name0" presStyleCnt="0">
        <dgm:presLayoutVars>
          <dgm:chMax/>
          <dgm:chPref/>
          <dgm:dir/>
          <dgm:animLvl val="lvl"/>
        </dgm:presLayoutVars>
      </dgm:prSet>
      <dgm:spPr/>
    </dgm:pt>
    <dgm:pt modelId="{ECEAFE6E-B429-42F1-9B2D-79C994BBFAC9}" type="pres">
      <dgm:prSet presAssocID="{B9C5922C-AC2A-4784-BCB3-CB37A40F01AA}" presName="composite" presStyleCnt="0"/>
      <dgm:spPr/>
    </dgm:pt>
    <dgm:pt modelId="{7D69E999-05D8-4575-8833-3AE4C97E827F}" type="pres">
      <dgm:prSet presAssocID="{B9C5922C-AC2A-4784-BCB3-CB37A40F01A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80F1E0E-0957-41F1-A061-BCDD814CC4A1}" type="pres">
      <dgm:prSet presAssocID="{B9C5922C-AC2A-4784-BCB3-CB37A40F01A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A210275-6179-4F1E-8200-774F5B7033FE}" type="pres">
      <dgm:prSet presAssocID="{B9C5922C-AC2A-4784-BCB3-CB37A40F01AA}" presName="BalanceSpacing" presStyleCnt="0"/>
      <dgm:spPr/>
    </dgm:pt>
    <dgm:pt modelId="{BADA1D4F-C0D0-4000-B024-9971DB0B5416}" type="pres">
      <dgm:prSet presAssocID="{B9C5922C-AC2A-4784-BCB3-CB37A40F01AA}" presName="BalanceSpacing1" presStyleCnt="0"/>
      <dgm:spPr/>
    </dgm:pt>
    <dgm:pt modelId="{6B791C06-2AB3-43B3-A961-127996625193}" type="pres">
      <dgm:prSet presAssocID="{0F0428AB-7EE2-455F-B9B3-C0AD0FF435D2}" presName="Accent1Text" presStyleLbl="node1" presStyleIdx="1" presStyleCnt="6"/>
      <dgm:spPr/>
    </dgm:pt>
    <dgm:pt modelId="{44677DE5-AA21-40A3-95F6-5430D42A0D1E}" type="pres">
      <dgm:prSet presAssocID="{0F0428AB-7EE2-455F-B9B3-C0AD0FF435D2}" presName="spaceBetweenRectangles" presStyleCnt="0"/>
      <dgm:spPr/>
    </dgm:pt>
    <dgm:pt modelId="{167F8A45-B019-4BC0-8C31-B291F92343E9}" type="pres">
      <dgm:prSet presAssocID="{D3982AAB-376D-4FC4-9587-DCE7947B2CEA}" presName="composite" presStyleCnt="0"/>
      <dgm:spPr/>
    </dgm:pt>
    <dgm:pt modelId="{5E01E15F-3FC1-4A4A-9AA7-8E9D3FBC9EBA}" type="pres">
      <dgm:prSet presAssocID="{D3982AAB-376D-4FC4-9587-DCE7947B2CE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E976F3E-0A47-4A52-ADF6-81741E6DAEB6}" type="pres">
      <dgm:prSet presAssocID="{D3982AAB-376D-4FC4-9587-DCE7947B2CE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1B4E5-1537-4836-AF87-6583AE38FE80}" type="pres">
      <dgm:prSet presAssocID="{D3982AAB-376D-4FC4-9587-DCE7947B2CEA}" presName="BalanceSpacing" presStyleCnt="0"/>
      <dgm:spPr/>
    </dgm:pt>
    <dgm:pt modelId="{A458E3AF-580A-419E-92C4-8B4E2A57E518}" type="pres">
      <dgm:prSet presAssocID="{D3982AAB-376D-4FC4-9587-DCE7947B2CEA}" presName="BalanceSpacing1" presStyleCnt="0"/>
      <dgm:spPr/>
    </dgm:pt>
    <dgm:pt modelId="{730F28E8-6F4E-4F13-BEE0-A10FCEB05861}" type="pres">
      <dgm:prSet presAssocID="{54E52C24-8201-4718-B9CD-950C001ADF3A}" presName="Accent1Text" presStyleLbl="node1" presStyleIdx="3" presStyleCnt="6"/>
      <dgm:spPr/>
    </dgm:pt>
    <dgm:pt modelId="{DA16A361-B452-4C0B-8262-27463EA54826}" type="pres">
      <dgm:prSet presAssocID="{54E52C24-8201-4718-B9CD-950C001ADF3A}" presName="spaceBetweenRectangles" presStyleCnt="0"/>
      <dgm:spPr/>
    </dgm:pt>
    <dgm:pt modelId="{2B02B1D1-F95D-4A50-8FE9-8D3BC71EBC11}" type="pres">
      <dgm:prSet presAssocID="{B9EE3DC5-2C87-415C-B4B2-B29AD29C4D61}" presName="composite" presStyleCnt="0"/>
      <dgm:spPr/>
    </dgm:pt>
    <dgm:pt modelId="{CCF92115-74BF-4506-85E5-023EED72DE75}" type="pres">
      <dgm:prSet presAssocID="{B9EE3DC5-2C87-415C-B4B2-B29AD29C4D6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7E5DA-1AA8-4537-8559-AF71CF9D3D92}" type="pres">
      <dgm:prSet presAssocID="{B9EE3DC5-2C87-415C-B4B2-B29AD29C4D6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E59FCED-0B75-40FB-B745-1B0ECA0BF586}" type="pres">
      <dgm:prSet presAssocID="{B9EE3DC5-2C87-415C-B4B2-B29AD29C4D61}" presName="BalanceSpacing" presStyleCnt="0"/>
      <dgm:spPr/>
    </dgm:pt>
    <dgm:pt modelId="{2FAC8166-A485-47BE-B617-91E8A02A281E}" type="pres">
      <dgm:prSet presAssocID="{B9EE3DC5-2C87-415C-B4B2-B29AD29C4D61}" presName="BalanceSpacing1" presStyleCnt="0"/>
      <dgm:spPr/>
    </dgm:pt>
    <dgm:pt modelId="{B7F0DD12-1EEA-4BBE-87D8-B89EBC50CEEE}" type="pres">
      <dgm:prSet presAssocID="{01302083-2BF7-42D9-863F-A63BA5B6E42C}" presName="Accent1Text" presStyleLbl="node1" presStyleIdx="5" presStyleCnt="6"/>
      <dgm:spPr/>
    </dgm:pt>
  </dgm:ptLst>
  <dgm:cxnLst>
    <dgm:cxn modelId="{21EF035C-AB75-47CC-8688-5EE46A17CD60}" srcId="{3032478C-6981-4075-964A-309BCA181B07}" destId="{B9C5922C-AC2A-4784-BCB3-CB37A40F01AA}" srcOrd="0" destOrd="0" parTransId="{68D44097-AA4E-4461-89FD-26E6C5E02728}" sibTransId="{0F0428AB-7EE2-455F-B9B3-C0AD0FF435D2}"/>
    <dgm:cxn modelId="{03F46345-1A8E-4A61-B789-D384C2B9811B}" srcId="{D3982AAB-376D-4FC4-9587-DCE7947B2CEA}" destId="{ABA3897B-4004-4BD1-ACE0-C09519FB7ADE}" srcOrd="0" destOrd="0" parTransId="{E5477257-7638-418E-A6C2-B2364201C70C}" sibTransId="{BF8BCE7D-8203-4BFB-937B-D09F66DDF65F}"/>
    <dgm:cxn modelId="{29E46A97-1AB6-4A80-B390-2A510BF82BAF}" type="presOf" srcId="{01302083-2BF7-42D9-863F-A63BA5B6E42C}" destId="{B7F0DD12-1EEA-4BBE-87D8-B89EBC50CEEE}" srcOrd="0" destOrd="0" presId="urn:microsoft.com/office/officeart/2008/layout/AlternatingHexagons"/>
    <dgm:cxn modelId="{860AD482-97CB-4572-9B71-3AFCFA6A636D}" srcId="{3032478C-6981-4075-964A-309BCA181B07}" destId="{D3982AAB-376D-4FC4-9587-DCE7947B2CEA}" srcOrd="1" destOrd="0" parTransId="{E210F9CC-7365-4CE6-977D-4A8F20F8DD06}" sibTransId="{54E52C24-8201-4718-B9CD-950C001ADF3A}"/>
    <dgm:cxn modelId="{3636C6ED-021B-4188-82BF-7DF50A7CAC61}" type="presOf" srcId="{0F0428AB-7EE2-455F-B9B3-C0AD0FF435D2}" destId="{6B791C06-2AB3-43B3-A961-127996625193}" srcOrd="0" destOrd="0" presId="urn:microsoft.com/office/officeart/2008/layout/AlternatingHexagons"/>
    <dgm:cxn modelId="{154560E4-F89F-4504-88EA-A598793283F8}" type="presOf" srcId="{F2C31946-A4FE-4098-BA54-CCCB01571B51}" destId="{8C37E5DA-1AA8-4537-8559-AF71CF9D3D92}" srcOrd="0" destOrd="0" presId="urn:microsoft.com/office/officeart/2008/layout/AlternatingHexagons"/>
    <dgm:cxn modelId="{A71531D4-0343-40DB-9630-FC3E5246693F}" type="presOf" srcId="{54E52C24-8201-4718-B9CD-950C001ADF3A}" destId="{730F28E8-6F4E-4F13-BEE0-A10FCEB05861}" srcOrd="0" destOrd="0" presId="urn:microsoft.com/office/officeart/2008/layout/AlternatingHexagons"/>
    <dgm:cxn modelId="{989D5BC4-66BE-416B-8BC7-422414D1618D}" type="presOf" srcId="{ABA3897B-4004-4BD1-ACE0-C09519FB7ADE}" destId="{9E976F3E-0A47-4A52-ADF6-81741E6DAEB6}" srcOrd="0" destOrd="0" presId="urn:microsoft.com/office/officeart/2008/layout/AlternatingHexagons"/>
    <dgm:cxn modelId="{8867186F-AB06-4598-871F-A212DC83F881}" srcId="{B9C5922C-AC2A-4784-BCB3-CB37A40F01AA}" destId="{98D72C72-C881-4713-9956-2A98FA381882}" srcOrd="0" destOrd="0" parTransId="{85B90127-BB4E-4BDA-8A0D-0102D63C4A58}" sibTransId="{E87AC3A4-CCCB-411D-B330-75B8D1B267C7}"/>
    <dgm:cxn modelId="{9CB55A31-4738-4F61-842D-1FDFB27D89C5}" srcId="{B9EE3DC5-2C87-415C-B4B2-B29AD29C4D61}" destId="{F2C31946-A4FE-4098-BA54-CCCB01571B51}" srcOrd="0" destOrd="0" parTransId="{20609F35-ADA2-41EC-8C9F-E8DB0E33EF58}" sibTransId="{626CC10B-48C3-43C1-9437-D91701ECBB1B}"/>
    <dgm:cxn modelId="{9559C99C-5581-49C0-B748-ADE85740EC85}" type="presOf" srcId="{98D72C72-C881-4713-9956-2A98FA381882}" destId="{B80F1E0E-0957-41F1-A061-BCDD814CC4A1}" srcOrd="0" destOrd="0" presId="urn:microsoft.com/office/officeart/2008/layout/AlternatingHexagons"/>
    <dgm:cxn modelId="{CB5BB315-C4E6-490D-9292-73FF9A74B623}" type="presOf" srcId="{B9EE3DC5-2C87-415C-B4B2-B29AD29C4D61}" destId="{CCF92115-74BF-4506-85E5-023EED72DE75}" srcOrd="0" destOrd="0" presId="urn:microsoft.com/office/officeart/2008/layout/AlternatingHexagons"/>
    <dgm:cxn modelId="{4F5B2C07-EB80-46A4-9AFA-C0377BBABAEE}" type="presOf" srcId="{3032478C-6981-4075-964A-309BCA181B07}" destId="{09AD3860-4AF7-45BA-BCD9-CB8EA38943C3}" srcOrd="0" destOrd="0" presId="urn:microsoft.com/office/officeart/2008/layout/AlternatingHexagons"/>
    <dgm:cxn modelId="{696E63FA-F3F6-482A-A170-B2376189EEC5}" srcId="{3032478C-6981-4075-964A-309BCA181B07}" destId="{B9EE3DC5-2C87-415C-B4B2-B29AD29C4D61}" srcOrd="2" destOrd="0" parTransId="{E3A3D38A-2FF7-483E-B42C-BD819E38BDEC}" sibTransId="{01302083-2BF7-42D9-863F-A63BA5B6E42C}"/>
    <dgm:cxn modelId="{955C5F6C-B432-4768-A0FD-4A582DDFE551}" type="presOf" srcId="{D3982AAB-376D-4FC4-9587-DCE7947B2CEA}" destId="{5E01E15F-3FC1-4A4A-9AA7-8E9D3FBC9EBA}" srcOrd="0" destOrd="0" presId="urn:microsoft.com/office/officeart/2008/layout/AlternatingHexagons"/>
    <dgm:cxn modelId="{F92F4A10-88D1-41BA-B5F7-13E8B8B96C2A}" type="presOf" srcId="{B9C5922C-AC2A-4784-BCB3-CB37A40F01AA}" destId="{7D69E999-05D8-4575-8833-3AE4C97E827F}" srcOrd="0" destOrd="0" presId="urn:microsoft.com/office/officeart/2008/layout/AlternatingHexagons"/>
    <dgm:cxn modelId="{2E91C944-BF0A-4376-BEDC-279BAB1AA287}" type="presParOf" srcId="{09AD3860-4AF7-45BA-BCD9-CB8EA38943C3}" destId="{ECEAFE6E-B429-42F1-9B2D-79C994BBFAC9}" srcOrd="0" destOrd="0" presId="urn:microsoft.com/office/officeart/2008/layout/AlternatingHexagons"/>
    <dgm:cxn modelId="{188FBD48-3BA4-4F2B-A3C4-0A7214389C4D}" type="presParOf" srcId="{ECEAFE6E-B429-42F1-9B2D-79C994BBFAC9}" destId="{7D69E999-05D8-4575-8833-3AE4C97E827F}" srcOrd="0" destOrd="0" presId="urn:microsoft.com/office/officeart/2008/layout/AlternatingHexagons"/>
    <dgm:cxn modelId="{5D12E548-EBA3-46E1-8489-AB0C35CDC1ED}" type="presParOf" srcId="{ECEAFE6E-B429-42F1-9B2D-79C994BBFAC9}" destId="{B80F1E0E-0957-41F1-A061-BCDD814CC4A1}" srcOrd="1" destOrd="0" presId="urn:microsoft.com/office/officeart/2008/layout/AlternatingHexagons"/>
    <dgm:cxn modelId="{DF01FDA9-BFB0-403E-BAC4-7243E4C672A3}" type="presParOf" srcId="{ECEAFE6E-B429-42F1-9B2D-79C994BBFAC9}" destId="{7A210275-6179-4F1E-8200-774F5B7033FE}" srcOrd="2" destOrd="0" presId="urn:microsoft.com/office/officeart/2008/layout/AlternatingHexagons"/>
    <dgm:cxn modelId="{087F8E11-5E08-4E6F-827A-8F5111D0CAA3}" type="presParOf" srcId="{ECEAFE6E-B429-42F1-9B2D-79C994BBFAC9}" destId="{BADA1D4F-C0D0-4000-B024-9971DB0B5416}" srcOrd="3" destOrd="0" presId="urn:microsoft.com/office/officeart/2008/layout/AlternatingHexagons"/>
    <dgm:cxn modelId="{AF346AA6-4C13-4D95-A076-D5AFF92E7904}" type="presParOf" srcId="{ECEAFE6E-B429-42F1-9B2D-79C994BBFAC9}" destId="{6B791C06-2AB3-43B3-A961-127996625193}" srcOrd="4" destOrd="0" presId="urn:microsoft.com/office/officeart/2008/layout/AlternatingHexagons"/>
    <dgm:cxn modelId="{3A331E39-D1A5-4A9B-9786-037871EE3630}" type="presParOf" srcId="{09AD3860-4AF7-45BA-BCD9-CB8EA38943C3}" destId="{44677DE5-AA21-40A3-95F6-5430D42A0D1E}" srcOrd="1" destOrd="0" presId="urn:microsoft.com/office/officeart/2008/layout/AlternatingHexagons"/>
    <dgm:cxn modelId="{300ECBF7-1367-41D8-8E96-8798A55A4258}" type="presParOf" srcId="{09AD3860-4AF7-45BA-BCD9-CB8EA38943C3}" destId="{167F8A45-B019-4BC0-8C31-B291F92343E9}" srcOrd="2" destOrd="0" presId="urn:microsoft.com/office/officeart/2008/layout/AlternatingHexagons"/>
    <dgm:cxn modelId="{98A1DE24-6D7D-4C24-A5C1-2D2C129F8130}" type="presParOf" srcId="{167F8A45-B019-4BC0-8C31-B291F92343E9}" destId="{5E01E15F-3FC1-4A4A-9AA7-8E9D3FBC9EBA}" srcOrd="0" destOrd="0" presId="urn:microsoft.com/office/officeart/2008/layout/AlternatingHexagons"/>
    <dgm:cxn modelId="{F90E545E-77EE-42CA-9F4A-8502472095E7}" type="presParOf" srcId="{167F8A45-B019-4BC0-8C31-B291F92343E9}" destId="{9E976F3E-0A47-4A52-ADF6-81741E6DAEB6}" srcOrd="1" destOrd="0" presId="urn:microsoft.com/office/officeart/2008/layout/AlternatingHexagons"/>
    <dgm:cxn modelId="{23D11385-B27C-4624-B1C7-6018DADDB411}" type="presParOf" srcId="{167F8A45-B019-4BC0-8C31-B291F92343E9}" destId="{CE11B4E5-1537-4836-AF87-6583AE38FE80}" srcOrd="2" destOrd="0" presId="urn:microsoft.com/office/officeart/2008/layout/AlternatingHexagons"/>
    <dgm:cxn modelId="{4FAD3984-8327-4D9F-8CDE-8A580020468C}" type="presParOf" srcId="{167F8A45-B019-4BC0-8C31-B291F92343E9}" destId="{A458E3AF-580A-419E-92C4-8B4E2A57E518}" srcOrd="3" destOrd="0" presId="urn:microsoft.com/office/officeart/2008/layout/AlternatingHexagons"/>
    <dgm:cxn modelId="{D8215135-02CB-435D-90EC-77E472C849DB}" type="presParOf" srcId="{167F8A45-B019-4BC0-8C31-B291F92343E9}" destId="{730F28E8-6F4E-4F13-BEE0-A10FCEB05861}" srcOrd="4" destOrd="0" presId="urn:microsoft.com/office/officeart/2008/layout/AlternatingHexagons"/>
    <dgm:cxn modelId="{45E57056-9F6E-42D5-A6E2-4BA616039FB3}" type="presParOf" srcId="{09AD3860-4AF7-45BA-BCD9-CB8EA38943C3}" destId="{DA16A361-B452-4C0B-8262-27463EA54826}" srcOrd="3" destOrd="0" presId="urn:microsoft.com/office/officeart/2008/layout/AlternatingHexagons"/>
    <dgm:cxn modelId="{A1675076-40C4-4FD9-AE13-52074195542A}" type="presParOf" srcId="{09AD3860-4AF7-45BA-BCD9-CB8EA38943C3}" destId="{2B02B1D1-F95D-4A50-8FE9-8D3BC71EBC11}" srcOrd="4" destOrd="0" presId="urn:microsoft.com/office/officeart/2008/layout/AlternatingHexagons"/>
    <dgm:cxn modelId="{10F300A7-36D1-4AA6-B54E-B6FCEB6E2EC4}" type="presParOf" srcId="{2B02B1D1-F95D-4A50-8FE9-8D3BC71EBC11}" destId="{CCF92115-74BF-4506-85E5-023EED72DE75}" srcOrd="0" destOrd="0" presId="urn:microsoft.com/office/officeart/2008/layout/AlternatingHexagons"/>
    <dgm:cxn modelId="{D67D1E1F-68A1-42D9-9BC8-AA7A8375CA97}" type="presParOf" srcId="{2B02B1D1-F95D-4A50-8FE9-8D3BC71EBC11}" destId="{8C37E5DA-1AA8-4537-8559-AF71CF9D3D92}" srcOrd="1" destOrd="0" presId="urn:microsoft.com/office/officeart/2008/layout/AlternatingHexagons"/>
    <dgm:cxn modelId="{2754FABE-7BC3-44D0-A290-72425A4A8E4A}" type="presParOf" srcId="{2B02B1D1-F95D-4A50-8FE9-8D3BC71EBC11}" destId="{9E59FCED-0B75-40FB-B745-1B0ECA0BF586}" srcOrd="2" destOrd="0" presId="urn:microsoft.com/office/officeart/2008/layout/AlternatingHexagons"/>
    <dgm:cxn modelId="{CE5D07AD-50AB-4764-A18C-7EDE7BF255A8}" type="presParOf" srcId="{2B02B1D1-F95D-4A50-8FE9-8D3BC71EBC11}" destId="{2FAC8166-A485-47BE-B617-91E8A02A281E}" srcOrd="3" destOrd="0" presId="urn:microsoft.com/office/officeart/2008/layout/AlternatingHexagons"/>
    <dgm:cxn modelId="{D87AA8CA-1466-43F2-8018-9581719339AA}" type="presParOf" srcId="{2B02B1D1-F95D-4A50-8FE9-8D3BC71EBC11}" destId="{B7F0DD12-1EEA-4BBE-87D8-B89EBC50CEE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9E999-05D8-4575-8833-3AE4C97E827F}">
      <dsp:nvSpPr>
        <dsp:cNvPr id="0" name=""/>
        <dsp:cNvSpPr/>
      </dsp:nvSpPr>
      <dsp:spPr>
        <a:xfrm rot="5400000">
          <a:off x="3199538" y="104350"/>
          <a:ext cx="1576528" cy="1371579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  </a:t>
          </a:r>
          <a:endParaRPr lang="en-US" sz="5400" kern="1200" dirty="0"/>
        </a:p>
      </dsp:txBody>
      <dsp:txXfrm rot="-5400000">
        <a:off x="3515750" y="247552"/>
        <a:ext cx="944103" cy="1085176"/>
      </dsp:txXfrm>
    </dsp:sp>
    <dsp:sp modelId="{B80F1E0E-0957-41F1-A061-BCDD814CC4A1}">
      <dsp:nvSpPr>
        <dsp:cNvPr id="0" name=""/>
        <dsp:cNvSpPr/>
      </dsp:nvSpPr>
      <dsp:spPr>
        <a:xfrm>
          <a:off x="4715212" y="317181"/>
          <a:ext cx="1759405" cy="9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Privacy</a:t>
          </a:r>
          <a:endParaRPr lang="en-US" sz="3200" kern="1200" dirty="0"/>
        </a:p>
      </dsp:txBody>
      <dsp:txXfrm>
        <a:off x="4715212" y="317181"/>
        <a:ext cx="1759405" cy="945916"/>
      </dsp:txXfrm>
    </dsp:sp>
    <dsp:sp modelId="{6B791C06-2AB3-43B3-A961-127996625193}">
      <dsp:nvSpPr>
        <dsp:cNvPr id="0" name=""/>
        <dsp:cNvSpPr/>
      </dsp:nvSpPr>
      <dsp:spPr>
        <a:xfrm rot="5400000">
          <a:off x="1718232" y="104350"/>
          <a:ext cx="1576528" cy="137157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034444" y="247552"/>
        <a:ext cx="944103" cy="1085176"/>
      </dsp:txXfrm>
    </dsp:sp>
    <dsp:sp modelId="{5E01E15F-3FC1-4A4A-9AA7-8E9D3FBC9EBA}">
      <dsp:nvSpPr>
        <dsp:cNvPr id="0" name=""/>
        <dsp:cNvSpPr/>
      </dsp:nvSpPr>
      <dsp:spPr>
        <a:xfrm rot="5400000">
          <a:off x="2456047" y="1442507"/>
          <a:ext cx="1576528" cy="1371579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  </a:t>
          </a:r>
          <a:endParaRPr lang="en-US" sz="5400" kern="1200" dirty="0"/>
        </a:p>
      </dsp:txBody>
      <dsp:txXfrm rot="-5400000">
        <a:off x="2772259" y="1585709"/>
        <a:ext cx="944103" cy="1085176"/>
      </dsp:txXfrm>
    </dsp:sp>
    <dsp:sp modelId="{9E976F3E-0A47-4A52-ADF6-81741E6DAEB6}">
      <dsp:nvSpPr>
        <dsp:cNvPr id="0" name=""/>
        <dsp:cNvSpPr/>
      </dsp:nvSpPr>
      <dsp:spPr>
        <a:xfrm>
          <a:off x="799116" y="1655339"/>
          <a:ext cx="1702650" cy="9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</a:t>
          </a:r>
          <a:endParaRPr lang="en-US" sz="3200" kern="1200" dirty="0"/>
        </a:p>
      </dsp:txBody>
      <dsp:txXfrm>
        <a:off x="799116" y="1655339"/>
        <a:ext cx="1702650" cy="945916"/>
      </dsp:txXfrm>
    </dsp:sp>
    <dsp:sp modelId="{730F28E8-6F4E-4F13-BEE0-A10FCEB05861}">
      <dsp:nvSpPr>
        <dsp:cNvPr id="0" name=""/>
        <dsp:cNvSpPr/>
      </dsp:nvSpPr>
      <dsp:spPr>
        <a:xfrm rot="5400000">
          <a:off x="3937353" y="1442507"/>
          <a:ext cx="1576528" cy="1371579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253565" y="1585709"/>
        <a:ext cx="944103" cy="1085176"/>
      </dsp:txXfrm>
    </dsp:sp>
    <dsp:sp modelId="{CCF92115-74BF-4506-85E5-023EED72DE75}">
      <dsp:nvSpPr>
        <dsp:cNvPr id="0" name=""/>
        <dsp:cNvSpPr/>
      </dsp:nvSpPr>
      <dsp:spPr>
        <a:xfrm rot="5400000">
          <a:off x="3199538" y="2780664"/>
          <a:ext cx="1576528" cy="1371579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  </a:t>
          </a:r>
          <a:endParaRPr lang="en-US" sz="5400" kern="1200" dirty="0"/>
        </a:p>
      </dsp:txBody>
      <dsp:txXfrm rot="-5400000">
        <a:off x="3515750" y="2923866"/>
        <a:ext cx="944103" cy="1085176"/>
      </dsp:txXfrm>
    </dsp:sp>
    <dsp:sp modelId="{8C37E5DA-1AA8-4537-8559-AF71CF9D3D92}">
      <dsp:nvSpPr>
        <dsp:cNvPr id="0" name=""/>
        <dsp:cNvSpPr/>
      </dsp:nvSpPr>
      <dsp:spPr>
        <a:xfrm>
          <a:off x="4715212" y="2993496"/>
          <a:ext cx="1759405" cy="9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Password</a:t>
          </a:r>
          <a:endParaRPr lang="en-US" sz="3200" kern="1200" dirty="0"/>
        </a:p>
      </dsp:txBody>
      <dsp:txXfrm>
        <a:off x="4715212" y="2993496"/>
        <a:ext cx="1759405" cy="945916"/>
      </dsp:txXfrm>
    </dsp:sp>
    <dsp:sp modelId="{B7F0DD12-1EEA-4BBE-87D8-B89EBC50CEEE}">
      <dsp:nvSpPr>
        <dsp:cNvPr id="0" name=""/>
        <dsp:cNvSpPr/>
      </dsp:nvSpPr>
      <dsp:spPr>
        <a:xfrm rot="5400000">
          <a:off x="1718232" y="2780664"/>
          <a:ext cx="1576528" cy="1371579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034444" y="2923866"/>
        <a:ext cx="944103" cy="1085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1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6DCEBD-F1E8-41BA-8C81-7D7E61D0465B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70B2B-B595-4671-A193-9FAE37D953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69" y="4623307"/>
            <a:ext cx="7066547" cy="13764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 HABIBUR RAHMAN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Law and Land Administration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5" y="4623307"/>
            <a:ext cx="1731818" cy="2136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11" y="5753846"/>
            <a:ext cx="348128" cy="348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5" y="6135869"/>
            <a:ext cx="301542" cy="3015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9839" y="5753846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mdhabibpstu026@gmail.com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860" y="6101974"/>
            <a:ext cx="336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md-habibur-rahman-b330731b0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1818"/>
            <a:ext cx="9720073" cy="334818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a dedicated and enthusiastic law student currently pursuing my degree in law with a specialization in Cyber Law. My academic journey has equipped me with a solid foundation in legal principles and an in-depth understanding of the complexities surrounding cyber-related legal issues.</a:t>
            </a:r>
          </a:p>
        </p:txBody>
      </p:sp>
    </p:spTree>
    <p:extLst>
      <p:ext uri="{BB962C8B-B14F-4D97-AF65-F5344CB8AC3E}">
        <p14:creationId xmlns:p14="http://schemas.microsoft.com/office/powerpoint/2010/main" val="3068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QUALIFICATION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949792"/>
              </p:ext>
            </p:extLst>
          </p:nvPr>
        </p:nvGraphicFramePr>
        <p:xfrm>
          <a:off x="1023938" y="2307771"/>
          <a:ext cx="10079492" cy="236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873">
                  <a:extLst>
                    <a:ext uri="{9D8B030D-6E8A-4147-A177-3AD203B41FA5}">
                      <a16:colId xmlns:a16="http://schemas.microsoft.com/office/drawing/2014/main" val="2776030475"/>
                    </a:ext>
                  </a:extLst>
                </a:gridCol>
                <a:gridCol w="2519873">
                  <a:extLst>
                    <a:ext uri="{9D8B030D-6E8A-4147-A177-3AD203B41FA5}">
                      <a16:colId xmlns:a16="http://schemas.microsoft.com/office/drawing/2014/main" val="4205358428"/>
                    </a:ext>
                  </a:extLst>
                </a:gridCol>
                <a:gridCol w="2519873">
                  <a:extLst>
                    <a:ext uri="{9D8B030D-6E8A-4147-A177-3AD203B41FA5}">
                      <a16:colId xmlns:a16="http://schemas.microsoft.com/office/drawing/2014/main" val="367928513"/>
                    </a:ext>
                  </a:extLst>
                </a:gridCol>
                <a:gridCol w="2519873">
                  <a:extLst>
                    <a:ext uri="{9D8B030D-6E8A-4147-A177-3AD203B41FA5}">
                      <a16:colId xmlns:a16="http://schemas.microsoft.com/office/drawing/2014/main" val="2571939209"/>
                    </a:ext>
                  </a:extLst>
                </a:gridCol>
              </a:tblGrid>
              <a:tr h="71175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Examination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Board/University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GPA/CGPA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87256117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LL.M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PSTU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18110902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LL.B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PSTU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97726445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HSC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DHAKA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31117313"/>
                  </a:ext>
                </a:extLst>
              </a:tr>
              <a:tr h="4123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SSC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DHAKA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 dpi="0" rotWithShape="1">
                      <a:blip r:embed="rId2">
                        <a:alphaModFix amt="30000"/>
                      </a:blip>
                      <a:srcRect/>
                      <a:tile tx="19050" ty="2540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525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1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338473"/>
            <a:ext cx="9720072" cy="895241"/>
          </a:xfrm>
        </p:spPr>
        <p:txBody>
          <a:bodyPr/>
          <a:lstStyle/>
          <a:p>
            <a:r>
              <a:rPr lang="en-US" b="1" dirty="0" smtClean="0"/>
              <a:t>Work Experience: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233713"/>
            <a:ext cx="10237429" cy="4974581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Legal Intern, A.S. </a:t>
            </a:r>
            <a:r>
              <a:rPr lang="en-US" dirty="0" smtClean="0"/>
              <a:t>Associate, 2024</a:t>
            </a:r>
            <a:endParaRPr lang="en-US" dirty="0"/>
          </a:p>
          <a:p>
            <a:pPr marL="808038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Conducted </a:t>
            </a:r>
            <a:r>
              <a:rPr lang="en-US" dirty="0"/>
              <a:t>legal research, drafted legal documents, and assisted in case preparations.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Volunteer Legal Advisor, Bangladesh Legal Aid and Services Trust (BLAST),2024</a:t>
            </a:r>
          </a:p>
          <a:p>
            <a:pPr marL="808038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Provided legal advice and assistance to individuals in need, conducted </a:t>
            </a:r>
            <a:r>
              <a:rPr lang="en-US" dirty="0" smtClean="0"/>
              <a:t>legal awareness </a:t>
            </a:r>
            <a:r>
              <a:rPr lang="en-US" dirty="0"/>
              <a:t>programs, and participated in legal aid initiatives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RESEARCH &amp; COCURRICULAR ACTIVITIES DURING MY STUDY: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23143"/>
            <a:ext cx="9720073" cy="4023360"/>
          </a:xfrm>
        </p:spPr>
        <p:txBody>
          <a:bodyPr/>
          <a:lstStyle/>
          <a:p>
            <a:r>
              <a:rPr lang="en-US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Proficient in legal research and analysis.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Strong understanding of Bangladeshi legal system and laws.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Excellent written and verbal communication skills in Bengali and English.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Ability to work under pressure and meet deadlines.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Familiarity with legal software and research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83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RESEARCH DURING </a:t>
            </a:r>
            <a:r>
              <a:rPr lang="en-US" b="1" dirty="0"/>
              <a:t>MY STUDY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63578"/>
            <a:ext cx="9720073" cy="4801723"/>
          </a:xfrm>
        </p:spPr>
        <p:txBody>
          <a:bodyPr/>
          <a:lstStyle/>
          <a:p>
            <a:r>
              <a:rPr lang="en-US" b="1" dirty="0" smtClean="0"/>
              <a:t>1. A </a:t>
            </a:r>
            <a:r>
              <a:rPr lang="en-US" b="1" dirty="0"/>
              <a:t>Comparative Study on Rape Culture In </a:t>
            </a:r>
            <a:r>
              <a:rPr lang="en-US" b="1" dirty="0" smtClean="0"/>
              <a:t>Bangladesh. </a:t>
            </a:r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078252070"/>
              </p:ext>
            </p:extLst>
          </p:nvPr>
        </p:nvGraphicFramePr>
        <p:xfrm>
          <a:off x="2133598" y="1903895"/>
          <a:ext cx="7497011" cy="4261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64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625641"/>
            <a:ext cx="9720072" cy="946485"/>
          </a:xfrm>
        </p:spPr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72126"/>
            <a:ext cx="9720073" cy="4320139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/>
              <a:t>Cyber Security Act and the fear of history repeating </a:t>
            </a:r>
            <a:r>
              <a:rPr lang="en-US" b="1" dirty="0" smtClean="0"/>
              <a:t>itself.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35784660"/>
              </p:ext>
            </p:extLst>
          </p:nvPr>
        </p:nvGraphicFramePr>
        <p:xfrm>
          <a:off x="2247297" y="2224416"/>
          <a:ext cx="7273734" cy="425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5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83163"/>
          </a:xfrm>
        </p:spPr>
        <p:txBody>
          <a:bodyPr/>
          <a:lstStyle/>
          <a:p>
            <a:r>
              <a:rPr lang="en-US" b="1" dirty="0"/>
              <a:t>SKILS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2757"/>
            <a:ext cx="9720073" cy="40153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Leadership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Operating </a:t>
            </a:r>
            <a:r>
              <a:rPr lang="en-US" dirty="0"/>
              <a:t>System		: Windows, </a:t>
            </a:r>
            <a:r>
              <a:rPr lang="en-US" dirty="0" smtClean="0"/>
              <a:t>Android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Application Package	: Microsoft Packages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Database			: MS </a:t>
            </a:r>
            <a:r>
              <a:rPr lang="en-US" dirty="0" smtClean="0"/>
              <a:t>Access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1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193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Tw Cen MT</vt:lpstr>
      <vt:lpstr>Tw Cen MT Condensed</vt:lpstr>
      <vt:lpstr>Wingdings</vt:lpstr>
      <vt:lpstr>Wingdings 3</vt:lpstr>
      <vt:lpstr>Integral</vt:lpstr>
      <vt:lpstr>MD HABIBUR RAHMAN Faculty Of Law and Land Administration</vt:lpstr>
      <vt:lpstr>Introduction</vt:lpstr>
      <vt:lpstr>EDUCATIONAL QUALIFICATION</vt:lpstr>
      <vt:lpstr>Work Experience:</vt:lpstr>
      <vt:lpstr>RESEARCH &amp; COCURRICULAR ACTIVITIES DURING MY STUDY:   </vt:lpstr>
      <vt:lpstr>RESEARCH DURING MY STUDY: </vt:lpstr>
      <vt:lpstr>Cont..</vt:lpstr>
      <vt:lpstr>SKILS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</cp:revision>
  <dcterms:created xsi:type="dcterms:W3CDTF">2024-03-21T08:15:44Z</dcterms:created>
  <dcterms:modified xsi:type="dcterms:W3CDTF">2024-03-21T09:44:50Z</dcterms:modified>
</cp:coreProperties>
</file>