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83" r:id="rId10"/>
    <p:sldId id="284" r:id="rId11"/>
    <p:sldId id="263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6" r:id="rId21"/>
    <p:sldId id="287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9" r:id="rId30"/>
    <p:sldId id="278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42638-272E-485F-B050-F12A375E24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37689-8AD1-4E5B-BD42-BD828B3EDF44}">
      <dgm:prSet/>
      <dgm:spPr/>
      <dgm:t>
        <a:bodyPr/>
        <a:lstStyle/>
        <a:p>
          <a:r>
            <a:rPr lang="en-US" dirty="0"/>
            <a:t>Class and Object</a:t>
          </a:r>
        </a:p>
      </dgm:t>
    </dgm:pt>
    <dgm:pt modelId="{E87260E9-449B-4593-B034-73FBCCDC1D44}" type="parTrans" cxnId="{4887247D-FF0C-41A5-9DD7-68578BBCCF53}">
      <dgm:prSet/>
      <dgm:spPr/>
      <dgm:t>
        <a:bodyPr/>
        <a:lstStyle/>
        <a:p>
          <a:endParaRPr lang="en-US"/>
        </a:p>
      </dgm:t>
    </dgm:pt>
    <dgm:pt modelId="{FBA192E6-2593-4B67-AC56-A6D8CFD2E02E}" type="sibTrans" cxnId="{4887247D-FF0C-41A5-9DD7-68578BBCCF53}">
      <dgm:prSet/>
      <dgm:spPr/>
      <dgm:t>
        <a:bodyPr/>
        <a:lstStyle/>
        <a:p>
          <a:endParaRPr lang="en-US"/>
        </a:p>
      </dgm:t>
    </dgm:pt>
    <dgm:pt modelId="{B60B782F-8134-40AE-8554-CB10D11FE3A4}">
      <dgm:prSet/>
      <dgm:spPr/>
      <dgm:t>
        <a:bodyPr/>
        <a:lstStyle/>
        <a:p>
          <a:r>
            <a:rPr lang="en-US" dirty="0"/>
            <a:t>Constructor and types</a:t>
          </a:r>
        </a:p>
      </dgm:t>
    </dgm:pt>
    <dgm:pt modelId="{A5546806-E34D-4CE2-8750-F3D402E6D41A}" type="parTrans" cxnId="{93E97640-5233-4CDE-BE7F-EF6DA592C8A4}">
      <dgm:prSet/>
      <dgm:spPr/>
      <dgm:t>
        <a:bodyPr/>
        <a:lstStyle/>
        <a:p>
          <a:endParaRPr lang="en-US"/>
        </a:p>
      </dgm:t>
    </dgm:pt>
    <dgm:pt modelId="{C8AB63B8-AA5C-4599-9524-846F3BE29134}" type="sibTrans" cxnId="{93E97640-5233-4CDE-BE7F-EF6DA592C8A4}">
      <dgm:prSet/>
      <dgm:spPr/>
      <dgm:t>
        <a:bodyPr/>
        <a:lstStyle/>
        <a:p>
          <a:endParaRPr lang="en-US"/>
        </a:p>
      </dgm:t>
    </dgm:pt>
    <dgm:pt modelId="{DF84EC08-55C7-477B-8C4B-6A5C502DDBAD}">
      <dgm:prSet/>
      <dgm:spPr/>
      <dgm:t>
        <a:bodyPr/>
        <a:lstStyle/>
        <a:p>
          <a:r>
            <a:rPr lang="en-US" dirty="0"/>
            <a:t>Destructor</a:t>
          </a:r>
        </a:p>
      </dgm:t>
    </dgm:pt>
    <dgm:pt modelId="{02BACD5E-3670-45FE-AF75-BBB79C453DBF}" type="parTrans" cxnId="{7B5387FC-F96E-448C-85B0-88A4C45284D8}">
      <dgm:prSet/>
      <dgm:spPr/>
      <dgm:t>
        <a:bodyPr/>
        <a:lstStyle/>
        <a:p>
          <a:endParaRPr lang="en-US"/>
        </a:p>
      </dgm:t>
    </dgm:pt>
    <dgm:pt modelId="{F09C58D2-8447-4028-B6AE-B280587DC5BD}" type="sibTrans" cxnId="{7B5387FC-F96E-448C-85B0-88A4C45284D8}">
      <dgm:prSet/>
      <dgm:spPr/>
      <dgm:t>
        <a:bodyPr/>
        <a:lstStyle/>
        <a:p>
          <a:endParaRPr lang="en-US"/>
        </a:p>
      </dgm:t>
    </dgm:pt>
    <dgm:pt modelId="{E272CAA1-4753-4854-A076-3B4B982994EB}">
      <dgm:prSet/>
      <dgm:spPr/>
      <dgm:t>
        <a:bodyPr/>
        <a:lstStyle/>
        <a:p>
          <a:r>
            <a:rPr lang="en-US" dirty="0"/>
            <a:t>Oops and advantages</a:t>
          </a:r>
        </a:p>
      </dgm:t>
    </dgm:pt>
    <dgm:pt modelId="{AF467C74-0326-4CE3-847B-FA9891E842B0}" type="parTrans" cxnId="{4A731472-0C8B-4FF4-BA9B-FD597D1FB039}">
      <dgm:prSet/>
      <dgm:spPr/>
      <dgm:t>
        <a:bodyPr/>
        <a:lstStyle/>
        <a:p>
          <a:endParaRPr lang="en-US"/>
        </a:p>
      </dgm:t>
    </dgm:pt>
    <dgm:pt modelId="{9D6820E7-5B94-44D6-8162-DE07E3ED4656}" type="sibTrans" cxnId="{4A731472-0C8B-4FF4-BA9B-FD597D1FB039}">
      <dgm:prSet/>
      <dgm:spPr/>
      <dgm:t>
        <a:bodyPr/>
        <a:lstStyle/>
        <a:p>
          <a:endParaRPr lang="en-US"/>
        </a:p>
      </dgm:t>
    </dgm:pt>
    <dgm:pt modelId="{9492F263-FEAD-4E6E-8D18-80F9AC348715}">
      <dgm:prSet/>
      <dgm:spPr/>
      <dgm:t>
        <a:bodyPr/>
        <a:lstStyle/>
        <a:p>
          <a:r>
            <a:rPr lang="en-US" dirty="0"/>
            <a:t>Inheritance</a:t>
          </a:r>
        </a:p>
      </dgm:t>
    </dgm:pt>
    <dgm:pt modelId="{16DEC5B1-D216-4563-BD27-356A250747F4}" type="parTrans" cxnId="{3443522D-04C2-4BCD-87BE-84E7C71DB9DC}">
      <dgm:prSet/>
      <dgm:spPr/>
      <dgm:t>
        <a:bodyPr/>
        <a:lstStyle/>
        <a:p>
          <a:endParaRPr lang="en-US"/>
        </a:p>
      </dgm:t>
    </dgm:pt>
    <dgm:pt modelId="{BA4BD8B9-7EB2-4F2D-B584-DB0CFF7D5BC6}" type="sibTrans" cxnId="{3443522D-04C2-4BCD-87BE-84E7C71DB9DC}">
      <dgm:prSet/>
      <dgm:spPr/>
      <dgm:t>
        <a:bodyPr/>
        <a:lstStyle/>
        <a:p>
          <a:endParaRPr lang="en-US"/>
        </a:p>
      </dgm:t>
    </dgm:pt>
    <dgm:pt modelId="{88BCD9A5-0B6A-42C3-8722-0F8AA7E4FE69}">
      <dgm:prSet/>
      <dgm:spPr/>
      <dgm:t>
        <a:bodyPr/>
        <a:lstStyle/>
        <a:p>
          <a:r>
            <a:rPr lang="en-US" dirty="0"/>
            <a:t>Polymorphism</a:t>
          </a:r>
        </a:p>
      </dgm:t>
    </dgm:pt>
    <dgm:pt modelId="{E4097A61-7B76-49CC-88E8-F24C770C9BC0}" type="parTrans" cxnId="{942B714F-25D7-45FE-BDA3-1D6F97744162}">
      <dgm:prSet/>
      <dgm:spPr/>
      <dgm:t>
        <a:bodyPr/>
        <a:lstStyle/>
        <a:p>
          <a:endParaRPr lang="en-US"/>
        </a:p>
      </dgm:t>
    </dgm:pt>
    <dgm:pt modelId="{360D4B36-2F8E-4B40-A9BB-FB72E1C3811B}" type="sibTrans" cxnId="{942B714F-25D7-45FE-BDA3-1D6F97744162}">
      <dgm:prSet/>
      <dgm:spPr/>
      <dgm:t>
        <a:bodyPr/>
        <a:lstStyle/>
        <a:p>
          <a:endParaRPr lang="en-US"/>
        </a:p>
      </dgm:t>
    </dgm:pt>
    <dgm:pt modelId="{F4850227-068F-4116-AD67-83D5B674A3AA}">
      <dgm:prSet/>
      <dgm:spPr/>
      <dgm:t>
        <a:bodyPr/>
        <a:lstStyle/>
        <a:p>
          <a:r>
            <a:rPr lang="en-US" dirty="0"/>
            <a:t>Encapsulation</a:t>
          </a:r>
        </a:p>
      </dgm:t>
    </dgm:pt>
    <dgm:pt modelId="{67FF5DC5-8145-4591-92E2-27DDA4793DD9}" type="parTrans" cxnId="{D37943CF-ABD4-4733-83FE-4DD25BEDC2A9}">
      <dgm:prSet/>
      <dgm:spPr/>
      <dgm:t>
        <a:bodyPr/>
        <a:lstStyle/>
        <a:p>
          <a:endParaRPr lang="en-US"/>
        </a:p>
      </dgm:t>
    </dgm:pt>
    <dgm:pt modelId="{3D4B5D28-C59E-4533-8210-6631145D9653}" type="sibTrans" cxnId="{D37943CF-ABD4-4733-83FE-4DD25BEDC2A9}">
      <dgm:prSet/>
      <dgm:spPr/>
      <dgm:t>
        <a:bodyPr/>
        <a:lstStyle/>
        <a:p>
          <a:endParaRPr lang="en-US"/>
        </a:p>
      </dgm:t>
    </dgm:pt>
    <dgm:pt modelId="{69437EAA-C3FF-478F-9F88-3CEC17D07D05}">
      <dgm:prSet/>
      <dgm:spPr/>
      <dgm:t>
        <a:bodyPr/>
        <a:lstStyle/>
        <a:p>
          <a:r>
            <a:rPr lang="en-US" dirty="0"/>
            <a:t>Abstraction</a:t>
          </a:r>
        </a:p>
      </dgm:t>
    </dgm:pt>
    <dgm:pt modelId="{49DF6D34-477A-4BBC-9CD2-98C1841A4D5C}" type="parTrans" cxnId="{68947386-C69D-4F18-B6F5-628317A69324}">
      <dgm:prSet/>
      <dgm:spPr/>
      <dgm:t>
        <a:bodyPr/>
        <a:lstStyle/>
        <a:p>
          <a:endParaRPr lang="en-US"/>
        </a:p>
      </dgm:t>
    </dgm:pt>
    <dgm:pt modelId="{3AB20D8A-E1C6-441E-9BED-CA78297A826C}" type="sibTrans" cxnId="{68947386-C69D-4F18-B6F5-628317A69324}">
      <dgm:prSet/>
      <dgm:spPr/>
      <dgm:t>
        <a:bodyPr/>
        <a:lstStyle/>
        <a:p>
          <a:endParaRPr lang="en-US"/>
        </a:p>
      </dgm:t>
    </dgm:pt>
    <dgm:pt modelId="{DB25E0F8-90BA-46B7-BAA9-5040880AF88A}">
      <dgm:prSet/>
      <dgm:spPr/>
      <dgm:t>
        <a:bodyPr/>
        <a:lstStyle/>
        <a:p>
          <a:r>
            <a:rPr lang="en-US" dirty="0"/>
            <a:t>Abstract class vs interface</a:t>
          </a:r>
        </a:p>
      </dgm:t>
    </dgm:pt>
    <dgm:pt modelId="{0E2D12EC-10B8-43A2-88EE-D2645DEF47DA}" type="parTrans" cxnId="{4C58A1B5-B4C6-434F-9987-74DB32103578}">
      <dgm:prSet/>
      <dgm:spPr/>
      <dgm:t>
        <a:bodyPr/>
        <a:lstStyle/>
        <a:p>
          <a:endParaRPr lang="en-US"/>
        </a:p>
      </dgm:t>
    </dgm:pt>
    <dgm:pt modelId="{015AC64B-4943-4475-8600-52DF878BC25F}" type="sibTrans" cxnId="{4C58A1B5-B4C6-434F-9987-74DB32103578}">
      <dgm:prSet/>
      <dgm:spPr/>
      <dgm:t>
        <a:bodyPr/>
        <a:lstStyle/>
        <a:p>
          <a:endParaRPr lang="en-US"/>
        </a:p>
      </dgm:t>
    </dgm:pt>
    <dgm:pt modelId="{8983C123-EAFB-48FC-8E91-8F40458F930E}">
      <dgm:prSet/>
      <dgm:spPr/>
      <dgm:t>
        <a:bodyPr/>
        <a:lstStyle/>
        <a:p>
          <a:r>
            <a:rPr lang="en-US" dirty="0"/>
            <a:t>Abstract class vs Encapsulation</a:t>
          </a:r>
        </a:p>
      </dgm:t>
    </dgm:pt>
    <dgm:pt modelId="{4CB112CA-EADB-4CE4-8E1C-D89F33D788AD}" type="parTrans" cxnId="{78C14F47-7EA2-4138-8ECA-65869E4DB18B}">
      <dgm:prSet/>
      <dgm:spPr/>
      <dgm:t>
        <a:bodyPr/>
        <a:lstStyle/>
        <a:p>
          <a:endParaRPr lang="en-US"/>
        </a:p>
      </dgm:t>
    </dgm:pt>
    <dgm:pt modelId="{4C0890F1-87B8-438D-9593-7DA228DEC0C9}" type="sibTrans" cxnId="{78C14F47-7EA2-4138-8ECA-65869E4DB18B}">
      <dgm:prSet/>
      <dgm:spPr/>
      <dgm:t>
        <a:bodyPr/>
        <a:lstStyle/>
        <a:p>
          <a:endParaRPr lang="en-US"/>
        </a:p>
      </dgm:t>
    </dgm:pt>
    <dgm:pt modelId="{2B79B81C-F0D4-4ED7-8417-C9DD1D61B2FF}" type="pres">
      <dgm:prSet presAssocID="{31B42638-272E-485F-B050-F12A375E24DD}" presName="vert0" presStyleCnt="0">
        <dgm:presLayoutVars>
          <dgm:dir/>
          <dgm:animOne val="branch"/>
          <dgm:animLvl val="lvl"/>
        </dgm:presLayoutVars>
      </dgm:prSet>
      <dgm:spPr/>
    </dgm:pt>
    <dgm:pt modelId="{A1FBA4A6-7A7C-45B0-B968-5416CACE3469}" type="pres">
      <dgm:prSet presAssocID="{4F937689-8AD1-4E5B-BD42-BD828B3EDF44}" presName="thickLine" presStyleLbl="alignNode1" presStyleIdx="0" presStyleCnt="10"/>
      <dgm:spPr/>
    </dgm:pt>
    <dgm:pt modelId="{D1B70753-41FD-4E8F-B9A8-C55EDC850D38}" type="pres">
      <dgm:prSet presAssocID="{4F937689-8AD1-4E5B-BD42-BD828B3EDF44}" presName="horz1" presStyleCnt="0"/>
      <dgm:spPr/>
    </dgm:pt>
    <dgm:pt modelId="{FCE26BAA-5C4F-4809-A6BC-48D6E4519938}" type="pres">
      <dgm:prSet presAssocID="{4F937689-8AD1-4E5B-BD42-BD828B3EDF44}" presName="tx1" presStyleLbl="revTx" presStyleIdx="0" presStyleCnt="10"/>
      <dgm:spPr/>
    </dgm:pt>
    <dgm:pt modelId="{586F31AF-D460-4C41-89FB-87A7D6AF9A4F}" type="pres">
      <dgm:prSet presAssocID="{4F937689-8AD1-4E5B-BD42-BD828B3EDF44}" presName="vert1" presStyleCnt="0"/>
      <dgm:spPr/>
    </dgm:pt>
    <dgm:pt modelId="{C2BCA6A8-6C9A-4355-9130-6CDB68772F11}" type="pres">
      <dgm:prSet presAssocID="{B60B782F-8134-40AE-8554-CB10D11FE3A4}" presName="thickLine" presStyleLbl="alignNode1" presStyleIdx="1" presStyleCnt="10"/>
      <dgm:spPr/>
    </dgm:pt>
    <dgm:pt modelId="{AF95F777-4107-447C-837A-D972CA2C923A}" type="pres">
      <dgm:prSet presAssocID="{B60B782F-8134-40AE-8554-CB10D11FE3A4}" presName="horz1" presStyleCnt="0"/>
      <dgm:spPr/>
    </dgm:pt>
    <dgm:pt modelId="{79F872D8-925A-4A68-B4C7-FD37BBE786DC}" type="pres">
      <dgm:prSet presAssocID="{B60B782F-8134-40AE-8554-CB10D11FE3A4}" presName="tx1" presStyleLbl="revTx" presStyleIdx="1" presStyleCnt="10"/>
      <dgm:spPr/>
    </dgm:pt>
    <dgm:pt modelId="{D614E5B6-E7FC-4A3A-910C-7577B91B0F6E}" type="pres">
      <dgm:prSet presAssocID="{B60B782F-8134-40AE-8554-CB10D11FE3A4}" presName="vert1" presStyleCnt="0"/>
      <dgm:spPr/>
    </dgm:pt>
    <dgm:pt modelId="{201D540F-1A4B-43EE-BB74-DF57E2F90D5E}" type="pres">
      <dgm:prSet presAssocID="{DF84EC08-55C7-477B-8C4B-6A5C502DDBAD}" presName="thickLine" presStyleLbl="alignNode1" presStyleIdx="2" presStyleCnt="10"/>
      <dgm:spPr/>
    </dgm:pt>
    <dgm:pt modelId="{16A6DC51-C68D-4D39-A3AA-19E3975B092A}" type="pres">
      <dgm:prSet presAssocID="{DF84EC08-55C7-477B-8C4B-6A5C502DDBAD}" presName="horz1" presStyleCnt="0"/>
      <dgm:spPr/>
    </dgm:pt>
    <dgm:pt modelId="{46BA7A7E-3062-4A11-A21B-45F5BA6ED547}" type="pres">
      <dgm:prSet presAssocID="{DF84EC08-55C7-477B-8C4B-6A5C502DDBAD}" presName="tx1" presStyleLbl="revTx" presStyleIdx="2" presStyleCnt="10"/>
      <dgm:spPr/>
    </dgm:pt>
    <dgm:pt modelId="{302AC607-B57A-4B02-820F-1427B8D927C2}" type="pres">
      <dgm:prSet presAssocID="{DF84EC08-55C7-477B-8C4B-6A5C502DDBAD}" presName="vert1" presStyleCnt="0"/>
      <dgm:spPr/>
    </dgm:pt>
    <dgm:pt modelId="{ECE67360-8FF1-447D-908A-0DC1F5EC0910}" type="pres">
      <dgm:prSet presAssocID="{E272CAA1-4753-4854-A076-3B4B982994EB}" presName="thickLine" presStyleLbl="alignNode1" presStyleIdx="3" presStyleCnt="10"/>
      <dgm:spPr/>
    </dgm:pt>
    <dgm:pt modelId="{07C8EE56-4A0F-4154-B142-DD0C7C42D477}" type="pres">
      <dgm:prSet presAssocID="{E272CAA1-4753-4854-A076-3B4B982994EB}" presName="horz1" presStyleCnt="0"/>
      <dgm:spPr/>
    </dgm:pt>
    <dgm:pt modelId="{D4253EE6-E630-44A6-BF6C-801B8884239C}" type="pres">
      <dgm:prSet presAssocID="{E272CAA1-4753-4854-A076-3B4B982994EB}" presName="tx1" presStyleLbl="revTx" presStyleIdx="3" presStyleCnt="10"/>
      <dgm:spPr/>
    </dgm:pt>
    <dgm:pt modelId="{007ED93F-8030-4121-869C-906F07C298C5}" type="pres">
      <dgm:prSet presAssocID="{E272CAA1-4753-4854-A076-3B4B982994EB}" presName="vert1" presStyleCnt="0"/>
      <dgm:spPr/>
    </dgm:pt>
    <dgm:pt modelId="{F6CB19AC-2FAC-4E6D-A4E4-219408C4331A}" type="pres">
      <dgm:prSet presAssocID="{9492F263-FEAD-4E6E-8D18-80F9AC348715}" presName="thickLine" presStyleLbl="alignNode1" presStyleIdx="4" presStyleCnt="10"/>
      <dgm:spPr/>
    </dgm:pt>
    <dgm:pt modelId="{A491B901-5356-4834-8B63-1426FF68169B}" type="pres">
      <dgm:prSet presAssocID="{9492F263-FEAD-4E6E-8D18-80F9AC348715}" presName="horz1" presStyleCnt="0"/>
      <dgm:spPr/>
    </dgm:pt>
    <dgm:pt modelId="{2EDB02B1-2D15-4365-9CDB-C251BE2107C9}" type="pres">
      <dgm:prSet presAssocID="{9492F263-FEAD-4E6E-8D18-80F9AC348715}" presName="tx1" presStyleLbl="revTx" presStyleIdx="4" presStyleCnt="10"/>
      <dgm:spPr/>
    </dgm:pt>
    <dgm:pt modelId="{609B222D-FB2F-4907-A3A9-A5BC472A9895}" type="pres">
      <dgm:prSet presAssocID="{9492F263-FEAD-4E6E-8D18-80F9AC348715}" presName="vert1" presStyleCnt="0"/>
      <dgm:spPr/>
    </dgm:pt>
    <dgm:pt modelId="{80C26553-7774-468F-9965-43BEAA2866F9}" type="pres">
      <dgm:prSet presAssocID="{88BCD9A5-0B6A-42C3-8722-0F8AA7E4FE69}" presName="thickLine" presStyleLbl="alignNode1" presStyleIdx="5" presStyleCnt="10"/>
      <dgm:spPr/>
    </dgm:pt>
    <dgm:pt modelId="{D5CBAC30-08D8-4EFE-B1BE-2FE84925BFEC}" type="pres">
      <dgm:prSet presAssocID="{88BCD9A5-0B6A-42C3-8722-0F8AA7E4FE69}" presName="horz1" presStyleCnt="0"/>
      <dgm:spPr/>
    </dgm:pt>
    <dgm:pt modelId="{5970C498-F611-4712-86B3-1CE1AA3C9673}" type="pres">
      <dgm:prSet presAssocID="{88BCD9A5-0B6A-42C3-8722-0F8AA7E4FE69}" presName="tx1" presStyleLbl="revTx" presStyleIdx="5" presStyleCnt="10"/>
      <dgm:spPr/>
    </dgm:pt>
    <dgm:pt modelId="{0B25E78E-D782-4837-A586-95E427DDB7C7}" type="pres">
      <dgm:prSet presAssocID="{88BCD9A5-0B6A-42C3-8722-0F8AA7E4FE69}" presName="vert1" presStyleCnt="0"/>
      <dgm:spPr/>
    </dgm:pt>
    <dgm:pt modelId="{031F5C0B-E29F-4610-BC73-0CA33C0EABAE}" type="pres">
      <dgm:prSet presAssocID="{F4850227-068F-4116-AD67-83D5B674A3AA}" presName="thickLine" presStyleLbl="alignNode1" presStyleIdx="6" presStyleCnt="10"/>
      <dgm:spPr/>
    </dgm:pt>
    <dgm:pt modelId="{23B0BC5C-E43C-4641-826C-EB8ECC86BFA4}" type="pres">
      <dgm:prSet presAssocID="{F4850227-068F-4116-AD67-83D5B674A3AA}" presName="horz1" presStyleCnt="0"/>
      <dgm:spPr/>
    </dgm:pt>
    <dgm:pt modelId="{461AA831-6868-4CC3-9528-CE9788A132A7}" type="pres">
      <dgm:prSet presAssocID="{F4850227-068F-4116-AD67-83D5B674A3AA}" presName="tx1" presStyleLbl="revTx" presStyleIdx="6" presStyleCnt="10"/>
      <dgm:spPr/>
    </dgm:pt>
    <dgm:pt modelId="{07CC9376-2FC6-413D-8B7D-CABC4084D5EA}" type="pres">
      <dgm:prSet presAssocID="{F4850227-068F-4116-AD67-83D5B674A3AA}" presName="vert1" presStyleCnt="0"/>
      <dgm:spPr/>
    </dgm:pt>
    <dgm:pt modelId="{61BF8B30-BC8F-4878-90F1-65F52420CCBB}" type="pres">
      <dgm:prSet presAssocID="{69437EAA-C3FF-478F-9F88-3CEC17D07D05}" presName="thickLine" presStyleLbl="alignNode1" presStyleIdx="7" presStyleCnt="10"/>
      <dgm:spPr/>
    </dgm:pt>
    <dgm:pt modelId="{3B0D8A01-5D11-46AF-A09E-A4ABEA396A8D}" type="pres">
      <dgm:prSet presAssocID="{69437EAA-C3FF-478F-9F88-3CEC17D07D05}" presName="horz1" presStyleCnt="0"/>
      <dgm:spPr/>
    </dgm:pt>
    <dgm:pt modelId="{4B43ED6F-EEB1-449D-B166-FB6051EB09DE}" type="pres">
      <dgm:prSet presAssocID="{69437EAA-C3FF-478F-9F88-3CEC17D07D05}" presName="tx1" presStyleLbl="revTx" presStyleIdx="7" presStyleCnt="10"/>
      <dgm:spPr/>
    </dgm:pt>
    <dgm:pt modelId="{2DDCCF2D-2402-474F-B731-F7DCF9F52C69}" type="pres">
      <dgm:prSet presAssocID="{69437EAA-C3FF-478F-9F88-3CEC17D07D05}" presName="vert1" presStyleCnt="0"/>
      <dgm:spPr/>
    </dgm:pt>
    <dgm:pt modelId="{5819B6E5-AC5A-4CAE-AEFB-4E043E94F7E7}" type="pres">
      <dgm:prSet presAssocID="{DB25E0F8-90BA-46B7-BAA9-5040880AF88A}" presName="thickLine" presStyleLbl="alignNode1" presStyleIdx="8" presStyleCnt="10"/>
      <dgm:spPr/>
    </dgm:pt>
    <dgm:pt modelId="{BCBF42B6-46DE-499B-AA82-798F7DE97F4C}" type="pres">
      <dgm:prSet presAssocID="{DB25E0F8-90BA-46B7-BAA9-5040880AF88A}" presName="horz1" presStyleCnt="0"/>
      <dgm:spPr/>
    </dgm:pt>
    <dgm:pt modelId="{928F51D9-0215-4BBA-B2FB-CD4559976B41}" type="pres">
      <dgm:prSet presAssocID="{DB25E0F8-90BA-46B7-BAA9-5040880AF88A}" presName="tx1" presStyleLbl="revTx" presStyleIdx="8" presStyleCnt="10"/>
      <dgm:spPr/>
    </dgm:pt>
    <dgm:pt modelId="{2C617750-A77F-4F9D-B06C-0CF0F2730C0B}" type="pres">
      <dgm:prSet presAssocID="{DB25E0F8-90BA-46B7-BAA9-5040880AF88A}" presName="vert1" presStyleCnt="0"/>
      <dgm:spPr/>
    </dgm:pt>
    <dgm:pt modelId="{0B11EF61-9098-47F0-9C9D-62D12C0F350E}" type="pres">
      <dgm:prSet presAssocID="{8983C123-EAFB-48FC-8E91-8F40458F930E}" presName="thickLine" presStyleLbl="alignNode1" presStyleIdx="9" presStyleCnt="10"/>
      <dgm:spPr/>
    </dgm:pt>
    <dgm:pt modelId="{681ACE63-8B38-4567-AE2F-253F1BAFC0FA}" type="pres">
      <dgm:prSet presAssocID="{8983C123-EAFB-48FC-8E91-8F40458F930E}" presName="horz1" presStyleCnt="0"/>
      <dgm:spPr/>
    </dgm:pt>
    <dgm:pt modelId="{BFCBBB3C-3F98-428A-BC1F-E5CCD7517F60}" type="pres">
      <dgm:prSet presAssocID="{8983C123-EAFB-48FC-8E91-8F40458F930E}" presName="tx1" presStyleLbl="revTx" presStyleIdx="9" presStyleCnt="10"/>
      <dgm:spPr/>
    </dgm:pt>
    <dgm:pt modelId="{9C858750-7AAB-4C5A-8E40-E92487358ADE}" type="pres">
      <dgm:prSet presAssocID="{8983C123-EAFB-48FC-8E91-8F40458F930E}" presName="vert1" presStyleCnt="0"/>
      <dgm:spPr/>
    </dgm:pt>
  </dgm:ptLst>
  <dgm:cxnLst>
    <dgm:cxn modelId="{3443522D-04C2-4BCD-87BE-84E7C71DB9DC}" srcId="{31B42638-272E-485F-B050-F12A375E24DD}" destId="{9492F263-FEAD-4E6E-8D18-80F9AC348715}" srcOrd="4" destOrd="0" parTransId="{16DEC5B1-D216-4563-BD27-356A250747F4}" sibTransId="{BA4BD8B9-7EB2-4F2D-B584-DB0CFF7D5BC6}"/>
    <dgm:cxn modelId="{93E97640-5233-4CDE-BE7F-EF6DA592C8A4}" srcId="{31B42638-272E-485F-B050-F12A375E24DD}" destId="{B60B782F-8134-40AE-8554-CB10D11FE3A4}" srcOrd="1" destOrd="0" parTransId="{A5546806-E34D-4CE2-8750-F3D402E6D41A}" sibTransId="{C8AB63B8-AA5C-4599-9524-846F3BE29134}"/>
    <dgm:cxn modelId="{78C14F47-7EA2-4138-8ECA-65869E4DB18B}" srcId="{31B42638-272E-485F-B050-F12A375E24DD}" destId="{8983C123-EAFB-48FC-8E91-8F40458F930E}" srcOrd="9" destOrd="0" parTransId="{4CB112CA-EADB-4CE4-8E1C-D89F33D788AD}" sibTransId="{4C0890F1-87B8-438D-9593-7DA228DEC0C9}"/>
    <dgm:cxn modelId="{18B50B49-3BA4-432A-95CF-7DFAA11F6A3E}" type="presOf" srcId="{69437EAA-C3FF-478F-9F88-3CEC17D07D05}" destId="{4B43ED6F-EEB1-449D-B166-FB6051EB09DE}" srcOrd="0" destOrd="0" presId="urn:microsoft.com/office/officeart/2008/layout/LinedList"/>
    <dgm:cxn modelId="{E51A614B-23D4-43EC-8198-FCB4FDC25A9D}" type="presOf" srcId="{4F937689-8AD1-4E5B-BD42-BD828B3EDF44}" destId="{FCE26BAA-5C4F-4809-A6BC-48D6E4519938}" srcOrd="0" destOrd="0" presId="urn:microsoft.com/office/officeart/2008/layout/LinedList"/>
    <dgm:cxn modelId="{942B714F-25D7-45FE-BDA3-1D6F97744162}" srcId="{31B42638-272E-485F-B050-F12A375E24DD}" destId="{88BCD9A5-0B6A-42C3-8722-0F8AA7E4FE69}" srcOrd="5" destOrd="0" parTransId="{E4097A61-7B76-49CC-88E8-F24C770C9BC0}" sibTransId="{360D4B36-2F8E-4B40-A9BB-FB72E1C3811B}"/>
    <dgm:cxn modelId="{4A731472-0C8B-4FF4-BA9B-FD597D1FB039}" srcId="{31B42638-272E-485F-B050-F12A375E24DD}" destId="{E272CAA1-4753-4854-A076-3B4B982994EB}" srcOrd="3" destOrd="0" parTransId="{AF467C74-0326-4CE3-847B-FA9891E842B0}" sibTransId="{9D6820E7-5B94-44D6-8162-DE07E3ED4656}"/>
    <dgm:cxn modelId="{8FDD8072-46CB-4E0B-81B5-9613AD642AF6}" type="presOf" srcId="{DB25E0F8-90BA-46B7-BAA9-5040880AF88A}" destId="{928F51D9-0215-4BBA-B2FB-CD4559976B41}" srcOrd="0" destOrd="0" presId="urn:microsoft.com/office/officeart/2008/layout/LinedList"/>
    <dgm:cxn modelId="{4887247D-FF0C-41A5-9DD7-68578BBCCF53}" srcId="{31B42638-272E-485F-B050-F12A375E24DD}" destId="{4F937689-8AD1-4E5B-BD42-BD828B3EDF44}" srcOrd="0" destOrd="0" parTransId="{E87260E9-449B-4593-B034-73FBCCDC1D44}" sibTransId="{FBA192E6-2593-4B67-AC56-A6D8CFD2E02E}"/>
    <dgm:cxn modelId="{25C71683-0EC9-4097-B194-BEAF9130BEE6}" type="presOf" srcId="{31B42638-272E-485F-B050-F12A375E24DD}" destId="{2B79B81C-F0D4-4ED7-8417-C9DD1D61B2FF}" srcOrd="0" destOrd="0" presId="urn:microsoft.com/office/officeart/2008/layout/LinedList"/>
    <dgm:cxn modelId="{68947386-C69D-4F18-B6F5-628317A69324}" srcId="{31B42638-272E-485F-B050-F12A375E24DD}" destId="{69437EAA-C3FF-478F-9F88-3CEC17D07D05}" srcOrd="7" destOrd="0" parTransId="{49DF6D34-477A-4BBC-9CD2-98C1841A4D5C}" sibTransId="{3AB20D8A-E1C6-441E-9BED-CA78297A826C}"/>
    <dgm:cxn modelId="{7258A186-38A4-4F29-9931-7A8BCEC392FD}" type="presOf" srcId="{9492F263-FEAD-4E6E-8D18-80F9AC348715}" destId="{2EDB02B1-2D15-4365-9CDB-C251BE2107C9}" srcOrd="0" destOrd="0" presId="urn:microsoft.com/office/officeart/2008/layout/LinedList"/>
    <dgm:cxn modelId="{4C7E4D88-9187-41D2-B946-97A861C81AE0}" type="presOf" srcId="{8983C123-EAFB-48FC-8E91-8F40458F930E}" destId="{BFCBBB3C-3F98-428A-BC1F-E5CCD7517F60}" srcOrd="0" destOrd="0" presId="urn:microsoft.com/office/officeart/2008/layout/LinedList"/>
    <dgm:cxn modelId="{85747A9C-0FA6-4242-B75E-2A023F7A0D69}" type="presOf" srcId="{E272CAA1-4753-4854-A076-3B4B982994EB}" destId="{D4253EE6-E630-44A6-BF6C-801B8884239C}" srcOrd="0" destOrd="0" presId="urn:microsoft.com/office/officeart/2008/layout/LinedList"/>
    <dgm:cxn modelId="{16B7CC9F-4CEA-4C61-9D01-7B157592300D}" type="presOf" srcId="{88BCD9A5-0B6A-42C3-8722-0F8AA7E4FE69}" destId="{5970C498-F611-4712-86B3-1CE1AA3C9673}" srcOrd="0" destOrd="0" presId="urn:microsoft.com/office/officeart/2008/layout/LinedList"/>
    <dgm:cxn modelId="{157069A0-8005-47C0-804C-6E7CD28774B1}" type="presOf" srcId="{DF84EC08-55C7-477B-8C4B-6A5C502DDBAD}" destId="{46BA7A7E-3062-4A11-A21B-45F5BA6ED547}" srcOrd="0" destOrd="0" presId="urn:microsoft.com/office/officeart/2008/layout/LinedList"/>
    <dgm:cxn modelId="{4C58A1B5-B4C6-434F-9987-74DB32103578}" srcId="{31B42638-272E-485F-B050-F12A375E24DD}" destId="{DB25E0F8-90BA-46B7-BAA9-5040880AF88A}" srcOrd="8" destOrd="0" parTransId="{0E2D12EC-10B8-43A2-88EE-D2645DEF47DA}" sibTransId="{015AC64B-4943-4475-8600-52DF878BC25F}"/>
    <dgm:cxn modelId="{93B6BAC1-669A-49E4-90F6-45C751F98816}" type="presOf" srcId="{F4850227-068F-4116-AD67-83D5B674A3AA}" destId="{461AA831-6868-4CC3-9528-CE9788A132A7}" srcOrd="0" destOrd="0" presId="urn:microsoft.com/office/officeart/2008/layout/LinedList"/>
    <dgm:cxn modelId="{D37943CF-ABD4-4733-83FE-4DD25BEDC2A9}" srcId="{31B42638-272E-485F-B050-F12A375E24DD}" destId="{F4850227-068F-4116-AD67-83D5B674A3AA}" srcOrd="6" destOrd="0" parTransId="{67FF5DC5-8145-4591-92E2-27DDA4793DD9}" sibTransId="{3D4B5D28-C59E-4533-8210-6631145D9653}"/>
    <dgm:cxn modelId="{7B5387FC-F96E-448C-85B0-88A4C45284D8}" srcId="{31B42638-272E-485F-B050-F12A375E24DD}" destId="{DF84EC08-55C7-477B-8C4B-6A5C502DDBAD}" srcOrd="2" destOrd="0" parTransId="{02BACD5E-3670-45FE-AF75-BBB79C453DBF}" sibTransId="{F09C58D2-8447-4028-B6AE-B280587DC5BD}"/>
    <dgm:cxn modelId="{3669CAFD-0C96-43DD-8DBA-39355F7C18C0}" type="presOf" srcId="{B60B782F-8134-40AE-8554-CB10D11FE3A4}" destId="{79F872D8-925A-4A68-B4C7-FD37BBE786DC}" srcOrd="0" destOrd="0" presId="urn:microsoft.com/office/officeart/2008/layout/LinedList"/>
    <dgm:cxn modelId="{6DDAC3E1-594C-4068-9BC1-4A0530BDC9F4}" type="presParOf" srcId="{2B79B81C-F0D4-4ED7-8417-C9DD1D61B2FF}" destId="{A1FBA4A6-7A7C-45B0-B968-5416CACE3469}" srcOrd="0" destOrd="0" presId="urn:microsoft.com/office/officeart/2008/layout/LinedList"/>
    <dgm:cxn modelId="{A0D38096-97F3-4081-A7F8-7ABF83AFB577}" type="presParOf" srcId="{2B79B81C-F0D4-4ED7-8417-C9DD1D61B2FF}" destId="{D1B70753-41FD-4E8F-B9A8-C55EDC850D38}" srcOrd="1" destOrd="0" presId="urn:microsoft.com/office/officeart/2008/layout/LinedList"/>
    <dgm:cxn modelId="{11CF185E-B144-4A7F-9728-99790C37B196}" type="presParOf" srcId="{D1B70753-41FD-4E8F-B9A8-C55EDC850D38}" destId="{FCE26BAA-5C4F-4809-A6BC-48D6E4519938}" srcOrd="0" destOrd="0" presId="urn:microsoft.com/office/officeart/2008/layout/LinedList"/>
    <dgm:cxn modelId="{B2767DB3-0087-4162-A7B8-446044DE53C7}" type="presParOf" srcId="{D1B70753-41FD-4E8F-B9A8-C55EDC850D38}" destId="{586F31AF-D460-4C41-89FB-87A7D6AF9A4F}" srcOrd="1" destOrd="0" presId="urn:microsoft.com/office/officeart/2008/layout/LinedList"/>
    <dgm:cxn modelId="{4FF6B9F0-5ED6-42D0-9FED-B2C445AFD80E}" type="presParOf" srcId="{2B79B81C-F0D4-4ED7-8417-C9DD1D61B2FF}" destId="{C2BCA6A8-6C9A-4355-9130-6CDB68772F11}" srcOrd="2" destOrd="0" presId="urn:microsoft.com/office/officeart/2008/layout/LinedList"/>
    <dgm:cxn modelId="{C94E5D6F-1ECD-4855-AB8B-0D9D652E8CC3}" type="presParOf" srcId="{2B79B81C-F0D4-4ED7-8417-C9DD1D61B2FF}" destId="{AF95F777-4107-447C-837A-D972CA2C923A}" srcOrd="3" destOrd="0" presId="urn:microsoft.com/office/officeart/2008/layout/LinedList"/>
    <dgm:cxn modelId="{9CACEAEE-EF70-485B-A9E6-CB435B553E63}" type="presParOf" srcId="{AF95F777-4107-447C-837A-D972CA2C923A}" destId="{79F872D8-925A-4A68-B4C7-FD37BBE786DC}" srcOrd="0" destOrd="0" presId="urn:microsoft.com/office/officeart/2008/layout/LinedList"/>
    <dgm:cxn modelId="{B0729E62-B2C0-4B0D-884C-29958D9F197E}" type="presParOf" srcId="{AF95F777-4107-447C-837A-D972CA2C923A}" destId="{D614E5B6-E7FC-4A3A-910C-7577B91B0F6E}" srcOrd="1" destOrd="0" presId="urn:microsoft.com/office/officeart/2008/layout/LinedList"/>
    <dgm:cxn modelId="{4195538C-BA7F-417B-9403-0E4DD2022517}" type="presParOf" srcId="{2B79B81C-F0D4-4ED7-8417-C9DD1D61B2FF}" destId="{201D540F-1A4B-43EE-BB74-DF57E2F90D5E}" srcOrd="4" destOrd="0" presId="urn:microsoft.com/office/officeart/2008/layout/LinedList"/>
    <dgm:cxn modelId="{7F9FE8D2-A4F4-4C8E-8F9F-89FF5F84D07A}" type="presParOf" srcId="{2B79B81C-F0D4-4ED7-8417-C9DD1D61B2FF}" destId="{16A6DC51-C68D-4D39-A3AA-19E3975B092A}" srcOrd="5" destOrd="0" presId="urn:microsoft.com/office/officeart/2008/layout/LinedList"/>
    <dgm:cxn modelId="{3050FFD2-C50C-4AC7-BCB0-9F3E093C15D6}" type="presParOf" srcId="{16A6DC51-C68D-4D39-A3AA-19E3975B092A}" destId="{46BA7A7E-3062-4A11-A21B-45F5BA6ED547}" srcOrd="0" destOrd="0" presId="urn:microsoft.com/office/officeart/2008/layout/LinedList"/>
    <dgm:cxn modelId="{E26B8F52-B17D-4B4E-9B96-DDBB98792663}" type="presParOf" srcId="{16A6DC51-C68D-4D39-A3AA-19E3975B092A}" destId="{302AC607-B57A-4B02-820F-1427B8D927C2}" srcOrd="1" destOrd="0" presId="urn:microsoft.com/office/officeart/2008/layout/LinedList"/>
    <dgm:cxn modelId="{7D286A04-C932-4642-80F0-39D47DC93318}" type="presParOf" srcId="{2B79B81C-F0D4-4ED7-8417-C9DD1D61B2FF}" destId="{ECE67360-8FF1-447D-908A-0DC1F5EC0910}" srcOrd="6" destOrd="0" presId="urn:microsoft.com/office/officeart/2008/layout/LinedList"/>
    <dgm:cxn modelId="{0CA5EC31-2368-493A-B8BB-469496C5B92E}" type="presParOf" srcId="{2B79B81C-F0D4-4ED7-8417-C9DD1D61B2FF}" destId="{07C8EE56-4A0F-4154-B142-DD0C7C42D477}" srcOrd="7" destOrd="0" presId="urn:microsoft.com/office/officeart/2008/layout/LinedList"/>
    <dgm:cxn modelId="{FE36EB2F-60D3-4147-A930-EC1EA69AC9D6}" type="presParOf" srcId="{07C8EE56-4A0F-4154-B142-DD0C7C42D477}" destId="{D4253EE6-E630-44A6-BF6C-801B8884239C}" srcOrd="0" destOrd="0" presId="urn:microsoft.com/office/officeart/2008/layout/LinedList"/>
    <dgm:cxn modelId="{C86D2ABD-363F-4D3F-A679-EEFE9CBA6B78}" type="presParOf" srcId="{07C8EE56-4A0F-4154-B142-DD0C7C42D477}" destId="{007ED93F-8030-4121-869C-906F07C298C5}" srcOrd="1" destOrd="0" presId="urn:microsoft.com/office/officeart/2008/layout/LinedList"/>
    <dgm:cxn modelId="{F68DB184-0325-4593-BD6B-9FF66F982387}" type="presParOf" srcId="{2B79B81C-F0D4-4ED7-8417-C9DD1D61B2FF}" destId="{F6CB19AC-2FAC-4E6D-A4E4-219408C4331A}" srcOrd="8" destOrd="0" presId="urn:microsoft.com/office/officeart/2008/layout/LinedList"/>
    <dgm:cxn modelId="{222F6F35-AF05-4E2C-BFB8-DFA75980FC3F}" type="presParOf" srcId="{2B79B81C-F0D4-4ED7-8417-C9DD1D61B2FF}" destId="{A491B901-5356-4834-8B63-1426FF68169B}" srcOrd="9" destOrd="0" presId="urn:microsoft.com/office/officeart/2008/layout/LinedList"/>
    <dgm:cxn modelId="{D5AE2E1A-B069-4B3C-8487-A28C7E975B7D}" type="presParOf" srcId="{A491B901-5356-4834-8B63-1426FF68169B}" destId="{2EDB02B1-2D15-4365-9CDB-C251BE2107C9}" srcOrd="0" destOrd="0" presId="urn:microsoft.com/office/officeart/2008/layout/LinedList"/>
    <dgm:cxn modelId="{B66E2474-4AA5-441B-8791-818A042BE7EC}" type="presParOf" srcId="{A491B901-5356-4834-8B63-1426FF68169B}" destId="{609B222D-FB2F-4907-A3A9-A5BC472A9895}" srcOrd="1" destOrd="0" presId="urn:microsoft.com/office/officeart/2008/layout/LinedList"/>
    <dgm:cxn modelId="{3A4143F8-F30E-490A-B7DF-4B5429E4DFA9}" type="presParOf" srcId="{2B79B81C-F0D4-4ED7-8417-C9DD1D61B2FF}" destId="{80C26553-7774-468F-9965-43BEAA2866F9}" srcOrd="10" destOrd="0" presId="urn:microsoft.com/office/officeart/2008/layout/LinedList"/>
    <dgm:cxn modelId="{847E6549-6CF2-4703-9F7F-284F5386B196}" type="presParOf" srcId="{2B79B81C-F0D4-4ED7-8417-C9DD1D61B2FF}" destId="{D5CBAC30-08D8-4EFE-B1BE-2FE84925BFEC}" srcOrd="11" destOrd="0" presId="urn:microsoft.com/office/officeart/2008/layout/LinedList"/>
    <dgm:cxn modelId="{4AF809CD-034E-4C1E-AFFE-6FC7D87C55B5}" type="presParOf" srcId="{D5CBAC30-08D8-4EFE-B1BE-2FE84925BFEC}" destId="{5970C498-F611-4712-86B3-1CE1AA3C9673}" srcOrd="0" destOrd="0" presId="urn:microsoft.com/office/officeart/2008/layout/LinedList"/>
    <dgm:cxn modelId="{50CD8D15-1EB8-4B0E-9EF5-DDC94244FB66}" type="presParOf" srcId="{D5CBAC30-08D8-4EFE-B1BE-2FE84925BFEC}" destId="{0B25E78E-D782-4837-A586-95E427DDB7C7}" srcOrd="1" destOrd="0" presId="urn:microsoft.com/office/officeart/2008/layout/LinedList"/>
    <dgm:cxn modelId="{2DD6C21F-DA36-4777-A8A4-C357F362163C}" type="presParOf" srcId="{2B79B81C-F0D4-4ED7-8417-C9DD1D61B2FF}" destId="{031F5C0B-E29F-4610-BC73-0CA33C0EABAE}" srcOrd="12" destOrd="0" presId="urn:microsoft.com/office/officeart/2008/layout/LinedList"/>
    <dgm:cxn modelId="{69C6A563-8A60-4F52-BABD-66E3B45BF472}" type="presParOf" srcId="{2B79B81C-F0D4-4ED7-8417-C9DD1D61B2FF}" destId="{23B0BC5C-E43C-4641-826C-EB8ECC86BFA4}" srcOrd="13" destOrd="0" presId="urn:microsoft.com/office/officeart/2008/layout/LinedList"/>
    <dgm:cxn modelId="{EADFFA33-313D-4A94-A548-1397C4ACE67F}" type="presParOf" srcId="{23B0BC5C-E43C-4641-826C-EB8ECC86BFA4}" destId="{461AA831-6868-4CC3-9528-CE9788A132A7}" srcOrd="0" destOrd="0" presId="urn:microsoft.com/office/officeart/2008/layout/LinedList"/>
    <dgm:cxn modelId="{158147C8-DD5F-45EF-8F7B-6E054FA720A0}" type="presParOf" srcId="{23B0BC5C-E43C-4641-826C-EB8ECC86BFA4}" destId="{07CC9376-2FC6-413D-8B7D-CABC4084D5EA}" srcOrd="1" destOrd="0" presId="urn:microsoft.com/office/officeart/2008/layout/LinedList"/>
    <dgm:cxn modelId="{791AA668-7C33-4C7C-8B9B-52341EFF2633}" type="presParOf" srcId="{2B79B81C-F0D4-4ED7-8417-C9DD1D61B2FF}" destId="{61BF8B30-BC8F-4878-90F1-65F52420CCBB}" srcOrd="14" destOrd="0" presId="urn:microsoft.com/office/officeart/2008/layout/LinedList"/>
    <dgm:cxn modelId="{224B572E-8BFE-40DC-9F8E-DD27D2D41055}" type="presParOf" srcId="{2B79B81C-F0D4-4ED7-8417-C9DD1D61B2FF}" destId="{3B0D8A01-5D11-46AF-A09E-A4ABEA396A8D}" srcOrd="15" destOrd="0" presId="urn:microsoft.com/office/officeart/2008/layout/LinedList"/>
    <dgm:cxn modelId="{97E113F7-B8EE-403F-8A78-F5D370C245EC}" type="presParOf" srcId="{3B0D8A01-5D11-46AF-A09E-A4ABEA396A8D}" destId="{4B43ED6F-EEB1-449D-B166-FB6051EB09DE}" srcOrd="0" destOrd="0" presId="urn:microsoft.com/office/officeart/2008/layout/LinedList"/>
    <dgm:cxn modelId="{A5526D17-821E-413E-93BC-6366125F4037}" type="presParOf" srcId="{3B0D8A01-5D11-46AF-A09E-A4ABEA396A8D}" destId="{2DDCCF2D-2402-474F-B731-F7DCF9F52C69}" srcOrd="1" destOrd="0" presId="urn:microsoft.com/office/officeart/2008/layout/LinedList"/>
    <dgm:cxn modelId="{B54B0CAE-833D-4CB3-A7D7-BDB7E5B39C4F}" type="presParOf" srcId="{2B79B81C-F0D4-4ED7-8417-C9DD1D61B2FF}" destId="{5819B6E5-AC5A-4CAE-AEFB-4E043E94F7E7}" srcOrd="16" destOrd="0" presId="urn:microsoft.com/office/officeart/2008/layout/LinedList"/>
    <dgm:cxn modelId="{5F452CE9-D7F3-40E6-9C2C-F8CA5DC4058A}" type="presParOf" srcId="{2B79B81C-F0D4-4ED7-8417-C9DD1D61B2FF}" destId="{BCBF42B6-46DE-499B-AA82-798F7DE97F4C}" srcOrd="17" destOrd="0" presId="urn:microsoft.com/office/officeart/2008/layout/LinedList"/>
    <dgm:cxn modelId="{5517E3C5-B07A-480C-BE5B-BEC7C7818288}" type="presParOf" srcId="{BCBF42B6-46DE-499B-AA82-798F7DE97F4C}" destId="{928F51D9-0215-4BBA-B2FB-CD4559976B41}" srcOrd="0" destOrd="0" presId="urn:microsoft.com/office/officeart/2008/layout/LinedList"/>
    <dgm:cxn modelId="{097D8819-5589-4AB6-957D-D2E66E3F2E4B}" type="presParOf" srcId="{BCBF42B6-46DE-499B-AA82-798F7DE97F4C}" destId="{2C617750-A77F-4F9D-B06C-0CF0F2730C0B}" srcOrd="1" destOrd="0" presId="urn:microsoft.com/office/officeart/2008/layout/LinedList"/>
    <dgm:cxn modelId="{9D8BD6DC-8CCF-4B59-8EC0-FEF816633F5E}" type="presParOf" srcId="{2B79B81C-F0D4-4ED7-8417-C9DD1D61B2FF}" destId="{0B11EF61-9098-47F0-9C9D-62D12C0F350E}" srcOrd="18" destOrd="0" presId="urn:microsoft.com/office/officeart/2008/layout/LinedList"/>
    <dgm:cxn modelId="{944E195D-B435-4C2A-A83E-6F1A79F2CA2F}" type="presParOf" srcId="{2B79B81C-F0D4-4ED7-8417-C9DD1D61B2FF}" destId="{681ACE63-8B38-4567-AE2F-253F1BAFC0FA}" srcOrd="19" destOrd="0" presId="urn:microsoft.com/office/officeart/2008/layout/LinedList"/>
    <dgm:cxn modelId="{24461BDD-99A3-42AD-A3BE-B41157E578F3}" type="presParOf" srcId="{681ACE63-8B38-4567-AE2F-253F1BAFC0FA}" destId="{BFCBBB3C-3F98-428A-BC1F-E5CCD7517F60}" srcOrd="0" destOrd="0" presId="urn:microsoft.com/office/officeart/2008/layout/LinedList"/>
    <dgm:cxn modelId="{5A4D39B8-40B2-4B7A-94F7-2A19E058118D}" type="presParOf" srcId="{681ACE63-8B38-4567-AE2F-253F1BAFC0FA}" destId="{9C858750-7AAB-4C5A-8E40-E92487358A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E5DF8C-42C8-4C0C-A6E0-A7B3506FD9B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9E0D09-A8A3-4907-89B4-A4C426F61F8C}">
      <dgm:prSet/>
      <dgm:spPr/>
      <dgm:t>
        <a:bodyPr/>
        <a:lstStyle/>
        <a:p>
          <a:r>
            <a:rPr lang="en-US" b="0" i="0"/>
            <a:t>A destructor is a special method in C#.</a:t>
          </a:r>
          <a:endParaRPr lang="en-US"/>
        </a:p>
      </dgm:t>
    </dgm:pt>
    <dgm:pt modelId="{03334651-177D-4C78-91BB-2F52F0D8BEF8}" type="parTrans" cxnId="{0F03E2AB-E2C3-4479-9D18-2408A0D014C9}">
      <dgm:prSet/>
      <dgm:spPr/>
      <dgm:t>
        <a:bodyPr/>
        <a:lstStyle/>
        <a:p>
          <a:endParaRPr lang="en-US"/>
        </a:p>
      </dgm:t>
    </dgm:pt>
    <dgm:pt modelId="{CA51CCCE-D092-474A-9CEF-A7CEC4942982}" type="sibTrans" cxnId="{0F03E2AB-E2C3-4479-9D18-2408A0D014C9}">
      <dgm:prSet/>
      <dgm:spPr/>
      <dgm:t>
        <a:bodyPr/>
        <a:lstStyle/>
        <a:p>
          <a:endParaRPr lang="en-US"/>
        </a:p>
      </dgm:t>
    </dgm:pt>
    <dgm:pt modelId="{529A1C94-09C7-49FA-83F4-BC9E7FA54787}">
      <dgm:prSet/>
      <dgm:spPr/>
      <dgm:t>
        <a:bodyPr/>
        <a:lstStyle/>
        <a:p>
          <a:r>
            <a:rPr lang="en-US" b="0" i="0"/>
            <a:t>It is automatically called when an object is about to be removed from memory.</a:t>
          </a:r>
          <a:endParaRPr lang="en-US"/>
        </a:p>
      </dgm:t>
    </dgm:pt>
    <dgm:pt modelId="{26291EF4-1BC3-47A4-9DCE-ADBD75CA927B}" type="parTrans" cxnId="{328AA77E-1310-4EEE-8A1E-C90E3B6BEC50}">
      <dgm:prSet/>
      <dgm:spPr/>
      <dgm:t>
        <a:bodyPr/>
        <a:lstStyle/>
        <a:p>
          <a:endParaRPr lang="en-US"/>
        </a:p>
      </dgm:t>
    </dgm:pt>
    <dgm:pt modelId="{2E84C048-A857-49B7-8EC5-0AD84E1C6391}" type="sibTrans" cxnId="{328AA77E-1310-4EEE-8A1E-C90E3B6BEC50}">
      <dgm:prSet/>
      <dgm:spPr/>
      <dgm:t>
        <a:bodyPr/>
        <a:lstStyle/>
        <a:p>
          <a:endParaRPr lang="en-US"/>
        </a:p>
      </dgm:t>
    </dgm:pt>
    <dgm:pt modelId="{C19D946F-515B-4AC8-A57F-E852190D1C16}">
      <dgm:prSet/>
      <dgm:spPr/>
      <dgm:t>
        <a:bodyPr/>
        <a:lstStyle/>
        <a:p>
          <a:r>
            <a:rPr lang="en-US" b="0" i="0"/>
            <a:t>Destructors are used to release any unmanaged resources held by the object.</a:t>
          </a:r>
          <a:endParaRPr lang="en-US"/>
        </a:p>
      </dgm:t>
    </dgm:pt>
    <dgm:pt modelId="{D2C73D7C-C064-46CB-9A69-9A075CF9D693}" type="parTrans" cxnId="{7E242D8A-BD6B-4533-89BA-CD907C093D76}">
      <dgm:prSet/>
      <dgm:spPr/>
      <dgm:t>
        <a:bodyPr/>
        <a:lstStyle/>
        <a:p>
          <a:endParaRPr lang="en-US"/>
        </a:p>
      </dgm:t>
    </dgm:pt>
    <dgm:pt modelId="{DB8EBFDD-EBC5-469B-B25D-8131CD8A9C83}" type="sibTrans" cxnId="{7E242D8A-BD6B-4533-89BA-CD907C093D76}">
      <dgm:prSet/>
      <dgm:spPr/>
      <dgm:t>
        <a:bodyPr/>
        <a:lstStyle/>
        <a:p>
          <a:endParaRPr lang="en-US"/>
        </a:p>
      </dgm:t>
    </dgm:pt>
    <dgm:pt modelId="{AADA2A7A-CACB-4891-A757-30FA2D57092A}">
      <dgm:prSet/>
      <dgm:spPr/>
      <dgm:t>
        <a:bodyPr/>
        <a:lstStyle/>
        <a:p>
          <a:r>
            <a:rPr lang="en-US" b="0" i="0"/>
            <a:t>They ensure that resources like file handles or database connections are properly released before the object is deleted.</a:t>
          </a:r>
          <a:endParaRPr lang="en-US"/>
        </a:p>
      </dgm:t>
    </dgm:pt>
    <dgm:pt modelId="{7A6715DB-C8B2-4627-9AE9-E927756D2AFF}" type="parTrans" cxnId="{4060BFBC-7C8F-4A83-A825-F06F285FE21D}">
      <dgm:prSet/>
      <dgm:spPr/>
      <dgm:t>
        <a:bodyPr/>
        <a:lstStyle/>
        <a:p>
          <a:endParaRPr lang="en-US"/>
        </a:p>
      </dgm:t>
    </dgm:pt>
    <dgm:pt modelId="{99FF628D-A991-4174-B3A4-E1A37868E9D2}" type="sibTrans" cxnId="{4060BFBC-7C8F-4A83-A825-F06F285FE21D}">
      <dgm:prSet/>
      <dgm:spPr/>
      <dgm:t>
        <a:bodyPr/>
        <a:lstStyle/>
        <a:p>
          <a:endParaRPr lang="en-US"/>
        </a:p>
      </dgm:t>
    </dgm:pt>
    <dgm:pt modelId="{D84E7703-8B31-4DC5-9412-624EB92CCA78}" type="pres">
      <dgm:prSet presAssocID="{EBE5DF8C-42C8-4C0C-A6E0-A7B3506FD9B0}" presName="outerComposite" presStyleCnt="0">
        <dgm:presLayoutVars>
          <dgm:chMax val="5"/>
          <dgm:dir/>
          <dgm:resizeHandles val="exact"/>
        </dgm:presLayoutVars>
      </dgm:prSet>
      <dgm:spPr/>
    </dgm:pt>
    <dgm:pt modelId="{23A12DE7-8290-4169-8292-68EAD82DCF06}" type="pres">
      <dgm:prSet presAssocID="{EBE5DF8C-42C8-4C0C-A6E0-A7B3506FD9B0}" presName="dummyMaxCanvas" presStyleCnt="0">
        <dgm:presLayoutVars/>
      </dgm:prSet>
      <dgm:spPr/>
    </dgm:pt>
    <dgm:pt modelId="{256F7161-0664-443E-B593-8FD5AE449D87}" type="pres">
      <dgm:prSet presAssocID="{EBE5DF8C-42C8-4C0C-A6E0-A7B3506FD9B0}" presName="FourNodes_1" presStyleLbl="node1" presStyleIdx="0" presStyleCnt="4">
        <dgm:presLayoutVars>
          <dgm:bulletEnabled val="1"/>
        </dgm:presLayoutVars>
      </dgm:prSet>
      <dgm:spPr/>
    </dgm:pt>
    <dgm:pt modelId="{9463FA59-B84B-44C0-B4D1-2F6C7CC140A7}" type="pres">
      <dgm:prSet presAssocID="{EBE5DF8C-42C8-4C0C-A6E0-A7B3506FD9B0}" presName="FourNodes_2" presStyleLbl="node1" presStyleIdx="1" presStyleCnt="4">
        <dgm:presLayoutVars>
          <dgm:bulletEnabled val="1"/>
        </dgm:presLayoutVars>
      </dgm:prSet>
      <dgm:spPr/>
    </dgm:pt>
    <dgm:pt modelId="{3D92287D-F6B0-4B71-829F-0E5815D9B492}" type="pres">
      <dgm:prSet presAssocID="{EBE5DF8C-42C8-4C0C-A6E0-A7B3506FD9B0}" presName="FourNodes_3" presStyleLbl="node1" presStyleIdx="2" presStyleCnt="4">
        <dgm:presLayoutVars>
          <dgm:bulletEnabled val="1"/>
        </dgm:presLayoutVars>
      </dgm:prSet>
      <dgm:spPr/>
    </dgm:pt>
    <dgm:pt modelId="{2D6AB226-200D-4CF5-B372-534C85155EF4}" type="pres">
      <dgm:prSet presAssocID="{EBE5DF8C-42C8-4C0C-A6E0-A7B3506FD9B0}" presName="FourNodes_4" presStyleLbl="node1" presStyleIdx="3" presStyleCnt="4">
        <dgm:presLayoutVars>
          <dgm:bulletEnabled val="1"/>
        </dgm:presLayoutVars>
      </dgm:prSet>
      <dgm:spPr/>
    </dgm:pt>
    <dgm:pt modelId="{7C64A4AA-7154-4DBC-BE56-9477F9D3B3EF}" type="pres">
      <dgm:prSet presAssocID="{EBE5DF8C-42C8-4C0C-A6E0-A7B3506FD9B0}" presName="FourConn_1-2" presStyleLbl="fgAccFollowNode1" presStyleIdx="0" presStyleCnt="3">
        <dgm:presLayoutVars>
          <dgm:bulletEnabled val="1"/>
        </dgm:presLayoutVars>
      </dgm:prSet>
      <dgm:spPr/>
    </dgm:pt>
    <dgm:pt modelId="{DF0A0F3E-0905-40EA-BA42-161ADBD4F3ED}" type="pres">
      <dgm:prSet presAssocID="{EBE5DF8C-42C8-4C0C-A6E0-A7B3506FD9B0}" presName="FourConn_2-3" presStyleLbl="fgAccFollowNode1" presStyleIdx="1" presStyleCnt="3">
        <dgm:presLayoutVars>
          <dgm:bulletEnabled val="1"/>
        </dgm:presLayoutVars>
      </dgm:prSet>
      <dgm:spPr/>
    </dgm:pt>
    <dgm:pt modelId="{4B58B9A1-900B-4051-B64D-C6A7E3209AAF}" type="pres">
      <dgm:prSet presAssocID="{EBE5DF8C-42C8-4C0C-A6E0-A7B3506FD9B0}" presName="FourConn_3-4" presStyleLbl="fgAccFollowNode1" presStyleIdx="2" presStyleCnt="3">
        <dgm:presLayoutVars>
          <dgm:bulletEnabled val="1"/>
        </dgm:presLayoutVars>
      </dgm:prSet>
      <dgm:spPr/>
    </dgm:pt>
    <dgm:pt modelId="{A180DD11-A359-4CD5-9B3A-BA5E839C5441}" type="pres">
      <dgm:prSet presAssocID="{EBE5DF8C-42C8-4C0C-A6E0-A7B3506FD9B0}" presName="FourNodes_1_text" presStyleLbl="node1" presStyleIdx="3" presStyleCnt="4">
        <dgm:presLayoutVars>
          <dgm:bulletEnabled val="1"/>
        </dgm:presLayoutVars>
      </dgm:prSet>
      <dgm:spPr/>
    </dgm:pt>
    <dgm:pt modelId="{49660960-2502-4A02-B2A5-98CB65D6C44B}" type="pres">
      <dgm:prSet presAssocID="{EBE5DF8C-42C8-4C0C-A6E0-A7B3506FD9B0}" presName="FourNodes_2_text" presStyleLbl="node1" presStyleIdx="3" presStyleCnt="4">
        <dgm:presLayoutVars>
          <dgm:bulletEnabled val="1"/>
        </dgm:presLayoutVars>
      </dgm:prSet>
      <dgm:spPr/>
    </dgm:pt>
    <dgm:pt modelId="{5CC55F18-EBFE-42A6-89FF-90FB8149162E}" type="pres">
      <dgm:prSet presAssocID="{EBE5DF8C-42C8-4C0C-A6E0-A7B3506FD9B0}" presName="FourNodes_3_text" presStyleLbl="node1" presStyleIdx="3" presStyleCnt="4">
        <dgm:presLayoutVars>
          <dgm:bulletEnabled val="1"/>
        </dgm:presLayoutVars>
      </dgm:prSet>
      <dgm:spPr/>
    </dgm:pt>
    <dgm:pt modelId="{76B8B818-9DFC-4150-904A-A90DAE809E65}" type="pres">
      <dgm:prSet presAssocID="{EBE5DF8C-42C8-4C0C-A6E0-A7B3506FD9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34E890A-FD6B-4F80-B507-22FFDFECA77E}" type="presOf" srcId="{529A1C94-09C7-49FA-83F4-BC9E7FA54787}" destId="{9463FA59-B84B-44C0-B4D1-2F6C7CC140A7}" srcOrd="0" destOrd="0" presId="urn:microsoft.com/office/officeart/2005/8/layout/vProcess5"/>
    <dgm:cxn modelId="{51633B21-6BD0-4204-ABBE-BD3580B1F76E}" type="presOf" srcId="{3D9E0D09-A8A3-4907-89B4-A4C426F61F8C}" destId="{256F7161-0664-443E-B593-8FD5AE449D87}" srcOrd="0" destOrd="0" presId="urn:microsoft.com/office/officeart/2005/8/layout/vProcess5"/>
    <dgm:cxn modelId="{05EF3C24-4977-474E-9034-8D58A8DAED79}" type="presOf" srcId="{CA51CCCE-D092-474A-9CEF-A7CEC4942982}" destId="{7C64A4AA-7154-4DBC-BE56-9477F9D3B3EF}" srcOrd="0" destOrd="0" presId="urn:microsoft.com/office/officeart/2005/8/layout/vProcess5"/>
    <dgm:cxn modelId="{DF76D33C-9027-40EE-BDDF-62C20B52FD5A}" type="presOf" srcId="{C19D946F-515B-4AC8-A57F-E852190D1C16}" destId="{3D92287D-F6B0-4B71-829F-0E5815D9B492}" srcOrd="0" destOrd="0" presId="urn:microsoft.com/office/officeart/2005/8/layout/vProcess5"/>
    <dgm:cxn modelId="{65ECA07D-56D1-4E2F-9292-2D97A71DB432}" type="presOf" srcId="{C19D946F-515B-4AC8-A57F-E852190D1C16}" destId="{5CC55F18-EBFE-42A6-89FF-90FB8149162E}" srcOrd="1" destOrd="0" presId="urn:microsoft.com/office/officeart/2005/8/layout/vProcess5"/>
    <dgm:cxn modelId="{328AA77E-1310-4EEE-8A1E-C90E3B6BEC50}" srcId="{EBE5DF8C-42C8-4C0C-A6E0-A7B3506FD9B0}" destId="{529A1C94-09C7-49FA-83F4-BC9E7FA54787}" srcOrd="1" destOrd="0" parTransId="{26291EF4-1BC3-47A4-9DCE-ADBD75CA927B}" sibTransId="{2E84C048-A857-49B7-8EC5-0AD84E1C6391}"/>
    <dgm:cxn modelId="{7E242D8A-BD6B-4533-89BA-CD907C093D76}" srcId="{EBE5DF8C-42C8-4C0C-A6E0-A7B3506FD9B0}" destId="{C19D946F-515B-4AC8-A57F-E852190D1C16}" srcOrd="2" destOrd="0" parTransId="{D2C73D7C-C064-46CB-9A69-9A075CF9D693}" sibTransId="{DB8EBFDD-EBC5-469B-B25D-8131CD8A9C83}"/>
    <dgm:cxn modelId="{9382118D-AD1E-4A7F-8264-640A6A10FDBE}" type="presOf" srcId="{2E84C048-A857-49B7-8EC5-0AD84E1C6391}" destId="{DF0A0F3E-0905-40EA-BA42-161ADBD4F3ED}" srcOrd="0" destOrd="0" presId="urn:microsoft.com/office/officeart/2005/8/layout/vProcess5"/>
    <dgm:cxn modelId="{0F03E2AB-E2C3-4479-9D18-2408A0D014C9}" srcId="{EBE5DF8C-42C8-4C0C-A6E0-A7B3506FD9B0}" destId="{3D9E0D09-A8A3-4907-89B4-A4C426F61F8C}" srcOrd="0" destOrd="0" parTransId="{03334651-177D-4C78-91BB-2F52F0D8BEF8}" sibTransId="{CA51CCCE-D092-474A-9CEF-A7CEC4942982}"/>
    <dgm:cxn modelId="{8CB8CAAE-1AB4-48C6-A12B-8C745225F7CF}" type="presOf" srcId="{DB8EBFDD-EBC5-469B-B25D-8131CD8A9C83}" destId="{4B58B9A1-900B-4051-B64D-C6A7E3209AAF}" srcOrd="0" destOrd="0" presId="urn:microsoft.com/office/officeart/2005/8/layout/vProcess5"/>
    <dgm:cxn modelId="{4060BFBC-7C8F-4A83-A825-F06F285FE21D}" srcId="{EBE5DF8C-42C8-4C0C-A6E0-A7B3506FD9B0}" destId="{AADA2A7A-CACB-4891-A757-30FA2D57092A}" srcOrd="3" destOrd="0" parTransId="{7A6715DB-C8B2-4627-9AE9-E927756D2AFF}" sibTransId="{99FF628D-A991-4174-B3A4-E1A37868E9D2}"/>
    <dgm:cxn modelId="{9EF048C6-AAF2-4934-9B4D-77528A83442D}" type="presOf" srcId="{EBE5DF8C-42C8-4C0C-A6E0-A7B3506FD9B0}" destId="{D84E7703-8B31-4DC5-9412-624EB92CCA78}" srcOrd="0" destOrd="0" presId="urn:microsoft.com/office/officeart/2005/8/layout/vProcess5"/>
    <dgm:cxn modelId="{E279B7D5-2F50-47DF-A586-3219D588095F}" type="presOf" srcId="{3D9E0D09-A8A3-4907-89B4-A4C426F61F8C}" destId="{A180DD11-A359-4CD5-9B3A-BA5E839C5441}" srcOrd="1" destOrd="0" presId="urn:microsoft.com/office/officeart/2005/8/layout/vProcess5"/>
    <dgm:cxn modelId="{33EEC3DB-B8D2-4F6E-8986-25E1D7017CC4}" type="presOf" srcId="{529A1C94-09C7-49FA-83F4-BC9E7FA54787}" destId="{49660960-2502-4A02-B2A5-98CB65D6C44B}" srcOrd="1" destOrd="0" presId="urn:microsoft.com/office/officeart/2005/8/layout/vProcess5"/>
    <dgm:cxn modelId="{041A6EF3-740B-4FD0-91E5-187DDA15E4BA}" type="presOf" srcId="{AADA2A7A-CACB-4891-A757-30FA2D57092A}" destId="{2D6AB226-200D-4CF5-B372-534C85155EF4}" srcOrd="0" destOrd="0" presId="urn:microsoft.com/office/officeart/2005/8/layout/vProcess5"/>
    <dgm:cxn modelId="{A3F2EFFB-E76E-47D2-858D-3A4A1E3749ED}" type="presOf" srcId="{AADA2A7A-CACB-4891-A757-30FA2D57092A}" destId="{76B8B818-9DFC-4150-904A-A90DAE809E65}" srcOrd="1" destOrd="0" presId="urn:microsoft.com/office/officeart/2005/8/layout/vProcess5"/>
    <dgm:cxn modelId="{58F1DBA7-AFBC-4195-B533-9C23519694EC}" type="presParOf" srcId="{D84E7703-8B31-4DC5-9412-624EB92CCA78}" destId="{23A12DE7-8290-4169-8292-68EAD82DCF06}" srcOrd="0" destOrd="0" presId="urn:microsoft.com/office/officeart/2005/8/layout/vProcess5"/>
    <dgm:cxn modelId="{F000C92C-2A9B-4BB2-A85D-B4EC0338A869}" type="presParOf" srcId="{D84E7703-8B31-4DC5-9412-624EB92CCA78}" destId="{256F7161-0664-443E-B593-8FD5AE449D87}" srcOrd="1" destOrd="0" presId="urn:microsoft.com/office/officeart/2005/8/layout/vProcess5"/>
    <dgm:cxn modelId="{BABCC4C1-B3A5-48EF-85AE-1EC04D3ED6DC}" type="presParOf" srcId="{D84E7703-8B31-4DC5-9412-624EB92CCA78}" destId="{9463FA59-B84B-44C0-B4D1-2F6C7CC140A7}" srcOrd="2" destOrd="0" presId="urn:microsoft.com/office/officeart/2005/8/layout/vProcess5"/>
    <dgm:cxn modelId="{F4FAB744-C161-4581-BA34-70559DD2CAE2}" type="presParOf" srcId="{D84E7703-8B31-4DC5-9412-624EB92CCA78}" destId="{3D92287D-F6B0-4B71-829F-0E5815D9B492}" srcOrd="3" destOrd="0" presId="urn:microsoft.com/office/officeart/2005/8/layout/vProcess5"/>
    <dgm:cxn modelId="{CDE572C1-8D83-4761-989F-5E15974FC1AA}" type="presParOf" srcId="{D84E7703-8B31-4DC5-9412-624EB92CCA78}" destId="{2D6AB226-200D-4CF5-B372-534C85155EF4}" srcOrd="4" destOrd="0" presId="urn:microsoft.com/office/officeart/2005/8/layout/vProcess5"/>
    <dgm:cxn modelId="{A692FED0-5C41-4E2A-96B5-8B930EB98C49}" type="presParOf" srcId="{D84E7703-8B31-4DC5-9412-624EB92CCA78}" destId="{7C64A4AA-7154-4DBC-BE56-9477F9D3B3EF}" srcOrd="5" destOrd="0" presId="urn:microsoft.com/office/officeart/2005/8/layout/vProcess5"/>
    <dgm:cxn modelId="{25D405C0-DA26-40B8-8BC8-AE0EED70BB86}" type="presParOf" srcId="{D84E7703-8B31-4DC5-9412-624EB92CCA78}" destId="{DF0A0F3E-0905-40EA-BA42-161ADBD4F3ED}" srcOrd="6" destOrd="0" presId="urn:microsoft.com/office/officeart/2005/8/layout/vProcess5"/>
    <dgm:cxn modelId="{F261B68E-CDC8-4AEF-9854-1C4E28CFF709}" type="presParOf" srcId="{D84E7703-8B31-4DC5-9412-624EB92CCA78}" destId="{4B58B9A1-900B-4051-B64D-C6A7E3209AAF}" srcOrd="7" destOrd="0" presId="urn:microsoft.com/office/officeart/2005/8/layout/vProcess5"/>
    <dgm:cxn modelId="{9E2BC2DC-D6E9-42AC-8EF4-9FD5EB621669}" type="presParOf" srcId="{D84E7703-8B31-4DC5-9412-624EB92CCA78}" destId="{A180DD11-A359-4CD5-9B3A-BA5E839C5441}" srcOrd="8" destOrd="0" presId="urn:microsoft.com/office/officeart/2005/8/layout/vProcess5"/>
    <dgm:cxn modelId="{21708A69-CDC2-4029-8E2B-2F881E167DBC}" type="presParOf" srcId="{D84E7703-8B31-4DC5-9412-624EB92CCA78}" destId="{49660960-2502-4A02-B2A5-98CB65D6C44B}" srcOrd="9" destOrd="0" presId="urn:microsoft.com/office/officeart/2005/8/layout/vProcess5"/>
    <dgm:cxn modelId="{4D55EA7D-8C5E-4248-988F-52058A7E2715}" type="presParOf" srcId="{D84E7703-8B31-4DC5-9412-624EB92CCA78}" destId="{5CC55F18-EBFE-42A6-89FF-90FB8149162E}" srcOrd="10" destOrd="0" presId="urn:microsoft.com/office/officeart/2005/8/layout/vProcess5"/>
    <dgm:cxn modelId="{29C032CA-0642-4C4E-AD2E-8C203C806135}" type="presParOf" srcId="{D84E7703-8B31-4DC5-9412-624EB92CCA78}" destId="{76B8B818-9DFC-4150-904A-A90DAE809E6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BA4A6-7A7C-45B0-B968-5416CACE3469}">
      <dsp:nvSpPr>
        <dsp:cNvPr id="0" name=""/>
        <dsp:cNvSpPr/>
      </dsp:nvSpPr>
      <dsp:spPr>
        <a:xfrm>
          <a:off x="0" y="534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26BAA-5C4F-4809-A6BC-48D6E4519938}">
      <dsp:nvSpPr>
        <dsp:cNvPr id="0" name=""/>
        <dsp:cNvSpPr/>
      </dsp:nvSpPr>
      <dsp:spPr>
        <a:xfrm>
          <a:off x="0" y="534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 and Object</a:t>
          </a:r>
        </a:p>
      </dsp:txBody>
      <dsp:txXfrm>
        <a:off x="0" y="534"/>
        <a:ext cx="8825659" cy="437954"/>
      </dsp:txXfrm>
    </dsp:sp>
    <dsp:sp modelId="{C2BCA6A8-6C9A-4355-9130-6CDB68772F11}">
      <dsp:nvSpPr>
        <dsp:cNvPr id="0" name=""/>
        <dsp:cNvSpPr/>
      </dsp:nvSpPr>
      <dsp:spPr>
        <a:xfrm>
          <a:off x="0" y="438489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872D8-925A-4A68-B4C7-FD37BBE786DC}">
      <dsp:nvSpPr>
        <dsp:cNvPr id="0" name=""/>
        <dsp:cNvSpPr/>
      </dsp:nvSpPr>
      <dsp:spPr>
        <a:xfrm>
          <a:off x="0" y="438489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Constructor and types</a:t>
          </a:r>
        </a:p>
      </dsp:txBody>
      <dsp:txXfrm>
        <a:off x="0" y="438489"/>
        <a:ext cx="8825659" cy="437954"/>
      </dsp:txXfrm>
    </dsp:sp>
    <dsp:sp modelId="{201D540F-1A4B-43EE-BB74-DF57E2F90D5E}">
      <dsp:nvSpPr>
        <dsp:cNvPr id="0" name=""/>
        <dsp:cNvSpPr/>
      </dsp:nvSpPr>
      <dsp:spPr>
        <a:xfrm>
          <a:off x="0" y="876443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A7A7E-3062-4A11-A21B-45F5BA6ED547}">
      <dsp:nvSpPr>
        <dsp:cNvPr id="0" name=""/>
        <dsp:cNvSpPr/>
      </dsp:nvSpPr>
      <dsp:spPr>
        <a:xfrm>
          <a:off x="0" y="876443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Destructor</a:t>
          </a:r>
        </a:p>
      </dsp:txBody>
      <dsp:txXfrm>
        <a:off x="0" y="876443"/>
        <a:ext cx="8825659" cy="437954"/>
      </dsp:txXfrm>
    </dsp:sp>
    <dsp:sp modelId="{ECE67360-8FF1-447D-908A-0DC1F5EC0910}">
      <dsp:nvSpPr>
        <dsp:cNvPr id="0" name=""/>
        <dsp:cNvSpPr/>
      </dsp:nvSpPr>
      <dsp:spPr>
        <a:xfrm>
          <a:off x="0" y="1314397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53EE6-E630-44A6-BF6C-801B8884239C}">
      <dsp:nvSpPr>
        <dsp:cNvPr id="0" name=""/>
        <dsp:cNvSpPr/>
      </dsp:nvSpPr>
      <dsp:spPr>
        <a:xfrm>
          <a:off x="0" y="1314397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Oops and advantages</a:t>
          </a:r>
        </a:p>
      </dsp:txBody>
      <dsp:txXfrm>
        <a:off x="0" y="1314397"/>
        <a:ext cx="8825659" cy="437954"/>
      </dsp:txXfrm>
    </dsp:sp>
    <dsp:sp modelId="{F6CB19AC-2FAC-4E6D-A4E4-219408C4331A}">
      <dsp:nvSpPr>
        <dsp:cNvPr id="0" name=""/>
        <dsp:cNvSpPr/>
      </dsp:nvSpPr>
      <dsp:spPr>
        <a:xfrm>
          <a:off x="0" y="1752352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02B1-2D15-4365-9CDB-C251BE2107C9}">
      <dsp:nvSpPr>
        <dsp:cNvPr id="0" name=""/>
        <dsp:cNvSpPr/>
      </dsp:nvSpPr>
      <dsp:spPr>
        <a:xfrm>
          <a:off x="0" y="1752352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Inheritance</a:t>
          </a:r>
        </a:p>
      </dsp:txBody>
      <dsp:txXfrm>
        <a:off x="0" y="1752352"/>
        <a:ext cx="8825659" cy="437954"/>
      </dsp:txXfrm>
    </dsp:sp>
    <dsp:sp modelId="{80C26553-7774-468F-9965-43BEAA2866F9}">
      <dsp:nvSpPr>
        <dsp:cNvPr id="0" name=""/>
        <dsp:cNvSpPr/>
      </dsp:nvSpPr>
      <dsp:spPr>
        <a:xfrm>
          <a:off x="0" y="2190306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0C498-F611-4712-86B3-1CE1AA3C9673}">
      <dsp:nvSpPr>
        <dsp:cNvPr id="0" name=""/>
        <dsp:cNvSpPr/>
      </dsp:nvSpPr>
      <dsp:spPr>
        <a:xfrm>
          <a:off x="0" y="2190306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Polymorphism</a:t>
          </a:r>
        </a:p>
      </dsp:txBody>
      <dsp:txXfrm>
        <a:off x="0" y="2190306"/>
        <a:ext cx="8825659" cy="437954"/>
      </dsp:txXfrm>
    </dsp:sp>
    <dsp:sp modelId="{031F5C0B-E29F-4610-BC73-0CA33C0EABAE}">
      <dsp:nvSpPr>
        <dsp:cNvPr id="0" name=""/>
        <dsp:cNvSpPr/>
      </dsp:nvSpPr>
      <dsp:spPr>
        <a:xfrm>
          <a:off x="0" y="2628260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AA831-6868-4CC3-9528-CE9788A132A7}">
      <dsp:nvSpPr>
        <dsp:cNvPr id="0" name=""/>
        <dsp:cNvSpPr/>
      </dsp:nvSpPr>
      <dsp:spPr>
        <a:xfrm>
          <a:off x="0" y="2628260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Encapsulation</a:t>
          </a:r>
        </a:p>
      </dsp:txBody>
      <dsp:txXfrm>
        <a:off x="0" y="2628260"/>
        <a:ext cx="8825659" cy="437954"/>
      </dsp:txXfrm>
    </dsp:sp>
    <dsp:sp modelId="{61BF8B30-BC8F-4878-90F1-65F52420CCBB}">
      <dsp:nvSpPr>
        <dsp:cNvPr id="0" name=""/>
        <dsp:cNvSpPr/>
      </dsp:nvSpPr>
      <dsp:spPr>
        <a:xfrm>
          <a:off x="0" y="3066215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3ED6F-EEB1-449D-B166-FB6051EB09DE}">
      <dsp:nvSpPr>
        <dsp:cNvPr id="0" name=""/>
        <dsp:cNvSpPr/>
      </dsp:nvSpPr>
      <dsp:spPr>
        <a:xfrm>
          <a:off x="0" y="3066215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Abstraction</a:t>
          </a:r>
        </a:p>
      </dsp:txBody>
      <dsp:txXfrm>
        <a:off x="0" y="3066215"/>
        <a:ext cx="8825659" cy="437954"/>
      </dsp:txXfrm>
    </dsp:sp>
    <dsp:sp modelId="{5819B6E5-AC5A-4CAE-AEFB-4E043E94F7E7}">
      <dsp:nvSpPr>
        <dsp:cNvPr id="0" name=""/>
        <dsp:cNvSpPr/>
      </dsp:nvSpPr>
      <dsp:spPr>
        <a:xfrm>
          <a:off x="0" y="3504169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F51D9-0215-4BBA-B2FB-CD4559976B41}">
      <dsp:nvSpPr>
        <dsp:cNvPr id="0" name=""/>
        <dsp:cNvSpPr/>
      </dsp:nvSpPr>
      <dsp:spPr>
        <a:xfrm>
          <a:off x="0" y="3504169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Abstract class vs interface</a:t>
          </a:r>
        </a:p>
      </dsp:txBody>
      <dsp:txXfrm>
        <a:off x="0" y="3504169"/>
        <a:ext cx="8825659" cy="437954"/>
      </dsp:txXfrm>
    </dsp:sp>
    <dsp:sp modelId="{0B11EF61-9098-47F0-9C9D-62D12C0F350E}">
      <dsp:nvSpPr>
        <dsp:cNvPr id="0" name=""/>
        <dsp:cNvSpPr/>
      </dsp:nvSpPr>
      <dsp:spPr>
        <a:xfrm>
          <a:off x="0" y="3942123"/>
          <a:ext cx="88256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BBB3C-3F98-428A-BC1F-E5CCD7517F60}">
      <dsp:nvSpPr>
        <dsp:cNvPr id="0" name=""/>
        <dsp:cNvSpPr/>
      </dsp:nvSpPr>
      <dsp:spPr>
        <a:xfrm>
          <a:off x="0" y="3942123"/>
          <a:ext cx="8825659" cy="43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Abstract class vs Encapsulation</a:t>
          </a:r>
        </a:p>
      </dsp:txBody>
      <dsp:txXfrm>
        <a:off x="0" y="3942123"/>
        <a:ext cx="8825659" cy="437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F7161-0664-443E-B593-8FD5AE449D87}">
      <dsp:nvSpPr>
        <dsp:cNvPr id="0" name=""/>
        <dsp:cNvSpPr/>
      </dsp:nvSpPr>
      <dsp:spPr>
        <a:xfrm>
          <a:off x="0" y="0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 destructor is a special method in C#.</a:t>
          </a:r>
          <a:endParaRPr lang="en-US" sz="1600" kern="1200"/>
        </a:p>
      </dsp:txBody>
      <dsp:txXfrm>
        <a:off x="19888" y="19888"/>
        <a:ext cx="6910211" cy="639245"/>
      </dsp:txXfrm>
    </dsp:sp>
    <dsp:sp modelId="{9463FA59-B84B-44C0-B4D1-2F6C7CC140A7}">
      <dsp:nvSpPr>
        <dsp:cNvPr id="0" name=""/>
        <dsp:cNvSpPr/>
      </dsp:nvSpPr>
      <dsp:spPr>
        <a:xfrm>
          <a:off x="644900" y="802479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It is automatically called when an object is about to be removed from memory.</a:t>
          </a:r>
          <a:endParaRPr lang="en-US" sz="1600" kern="1200"/>
        </a:p>
      </dsp:txBody>
      <dsp:txXfrm>
        <a:off x="664788" y="822367"/>
        <a:ext cx="6574265" cy="639245"/>
      </dsp:txXfrm>
    </dsp:sp>
    <dsp:sp modelId="{3D92287D-F6B0-4B71-829F-0E5815D9B492}">
      <dsp:nvSpPr>
        <dsp:cNvPr id="0" name=""/>
        <dsp:cNvSpPr/>
      </dsp:nvSpPr>
      <dsp:spPr>
        <a:xfrm>
          <a:off x="1280175" y="1604959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Destructors are used to release any unmanaged resources held by the object.</a:t>
          </a:r>
          <a:endParaRPr lang="en-US" sz="1600" kern="1200"/>
        </a:p>
      </dsp:txBody>
      <dsp:txXfrm>
        <a:off x="1300063" y="1624847"/>
        <a:ext cx="6583891" cy="639245"/>
      </dsp:txXfrm>
    </dsp:sp>
    <dsp:sp modelId="{2D6AB226-200D-4CF5-B372-534C85155EF4}">
      <dsp:nvSpPr>
        <dsp:cNvPr id="0" name=""/>
        <dsp:cNvSpPr/>
      </dsp:nvSpPr>
      <dsp:spPr>
        <a:xfrm>
          <a:off x="1925076" y="2407439"/>
          <a:ext cx="7700306" cy="679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They ensure that resources like file handles or database connections are properly released before the object is deleted.</a:t>
          </a:r>
          <a:endParaRPr lang="en-US" sz="1600" kern="1200"/>
        </a:p>
      </dsp:txBody>
      <dsp:txXfrm>
        <a:off x="1944964" y="2427327"/>
        <a:ext cx="6574265" cy="639245"/>
      </dsp:txXfrm>
    </dsp:sp>
    <dsp:sp modelId="{7C64A4AA-7154-4DBC-BE56-9477F9D3B3EF}">
      <dsp:nvSpPr>
        <dsp:cNvPr id="0" name=""/>
        <dsp:cNvSpPr/>
      </dsp:nvSpPr>
      <dsp:spPr>
        <a:xfrm>
          <a:off x="7258942" y="520068"/>
          <a:ext cx="441363" cy="44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58249" y="520068"/>
        <a:ext cx="242749" cy="332126"/>
      </dsp:txXfrm>
    </dsp:sp>
    <dsp:sp modelId="{DF0A0F3E-0905-40EA-BA42-161ADBD4F3ED}">
      <dsp:nvSpPr>
        <dsp:cNvPr id="0" name=""/>
        <dsp:cNvSpPr/>
      </dsp:nvSpPr>
      <dsp:spPr>
        <a:xfrm>
          <a:off x="7903843" y="1322548"/>
          <a:ext cx="441363" cy="44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03150" y="1322548"/>
        <a:ext cx="242749" cy="332126"/>
      </dsp:txXfrm>
    </dsp:sp>
    <dsp:sp modelId="{4B58B9A1-900B-4051-B64D-C6A7E3209AAF}">
      <dsp:nvSpPr>
        <dsp:cNvPr id="0" name=""/>
        <dsp:cNvSpPr/>
      </dsp:nvSpPr>
      <dsp:spPr>
        <a:xfrm>
          <a:off x="8539118" y="2125028"/>
          <a:ext cx="441363" cy="44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38425" y="2125028"/>
        <a:ext cx="242749" cy="33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1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52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7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4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81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3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5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0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7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97B468C-AC23-8EBF-1616-EAFE64A85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endParaRPr lang="en-US" sz="2000" b="1"/>
          </a:p>
          <a:p>
            <a:pPr algn="r"/>
            <a:endParaRPr lang="en-US" sz="2000" b="1"/>
          </a:p>
          <a:p>
            <a:pPr algn="r"/>
            <a:r>
              <a:rPr lang="en-US" sz="2000" b="1"/>
              <a:t>Md Hasan</a:t>
            </a:r>
          </a:p>
          <a:p>
            <a:pPr algn="r"/>
            <a:endParaRPr lang="en-US" sz="2000"/>
          </a:p>
          <a:p>
            <a:pPr algn="r"/>
            <a:endParaRPr lang="en-US" sz="2000" b="1"/>
          </a:p>
          <a:p>
            <a:pPr algn="r"/>
            <a:endParaRPr lang="en-IN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45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973D-1100-1288-2603-3E702C6C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Destructor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74FC2-7409-0F6F-F647-25D9B600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889" y="2361236"/>
            <a:ext cx="5258534" cy="4200182"/>
          </a:xfrm>
        </p:spPr>
      </p:pic>
    </p:spTree>
    <p:extLst>
      <p:ext uri="{BB962C8B-B14F-4D97-AF65-F5344CB8AC3E}">
        <p14:creationId xmlns:p14="http://schemas.microsoft.com/office/powerpoint/2010/main" val="9254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D6E-4BC5-4F48-C4A2-027B5461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oops and Advantages of 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BA0E-543F-775F-6FCD-D893201F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programming which is based on objects rather than functions and procedures programs are divided into small objects for better understanding and for better maintainability.</a:t>
            </a:r>
          </a:p>
          <a:p>
            <a:r>
              <a:rPr lang="en-IN" b="1" dirty="0"/>
              <a:t>Advantages:-</a:t>
            </a:r>
          </a:p>
          <a:p>
            <a:r>
              <a:rPr lang="en-IN" dirty="0"/>
              <a:t>Helps users to understand software easily</a:t>
            </a:r>
          </a:p>
          <a:p>
            <a:r>
              <a:rPr lang="en-IN" dirty="0"/>
              <a:t>With oops, the code is more readable, understandable and maintainable.</a:t>
            </a:r>
          </a:p>
          <a:p>
            <a:r>
              <a:rPr lang="en-IN" dirty="0"/>
              <a:t>Reusability of code can be done easily.</a:t>
            </a:r>
          </a:p>
          <a:p>
            <a:r>
              <a:rPr lang="en-IN" dirty="0"/>
              <a:t>It allows data hiding hence providing security</a:t>
            </a:r>
          </a:p>
        </p:txBody>
      </p:sp>
    </p:spTree>
    <p:extLst>
      <p:ext uri="{BB962C8B-B14F-4D97-AF65-F5344CB8AC3E}">
        <p14:creationId xmlns:p14="http://schemas.microsoft.com/office/powerpoint/2010/main" val="110730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3E86-E63E-8BDB-9CE8-DA8AAB91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of oops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8F3E-AA70-4ED0-CD81-C3C36B89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 four core principles of any object oriented language.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Data Abstraction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15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7840-696E-A1E1-3161-277205C3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D9FB-6991-1E02-73D7-52A13F89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of acquiring the features and behaviors of a class by another class.</a:t>
            </a:r>
          </a:p>
          <a:p>
            <a:r>
              <a:rPr lang="en-US" dirty="0"/>
              <a:t>He class whose members are inherited is called </a:t>
            </a:r>
            <a:r>
              <a:rPr lang="en-US" b="1" dirty="0"/>
              <a:t>base class</a:t>
            </a:r>
            <a:r>
              <a:rPr lang="en-US" dirty="0"/>
              <a:t>, and the class that inherits those members is called </a:t>
            </a:r>
            <a:r>
              <a:rPr lang="en-US" b="1" dirty="0"/>
              <a:t>derived class</a:t>
            </a:r>
            <a:r>
              <a:rPr lang="en-US" dirty="0"/>
              <a:t>.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C1053-79E4-8BD3-C253-00B2E8FF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81" y="3971069"/>
            <a:ext cx="271500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6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8278-8A0B-D5C2-A650-50878E6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3C96-DC3F-E10B-F64C-77BC5665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level Inheritance</a:t>
            </a:r>
          </a:p>
          <a:p>
            <a:r>
              <a:rPr lang="en-US" dirty="0"/>
              <a:t>Multi-level Inheritance</a:t>
            </a:r>
          </a:p>
          <a:p>
            <a:r>
              <a:rPr lang="en-US" dirty="0"/>
              <a:t>Hierarchical Inheritance</a:t>
            </a:r>
          </a:p>
          <a:p>
            <a:r>
              <a:rPr lang="en-US" dirty="0"/>
              <a:t>Hybrid Inheritance (Not supported by </a:t>
            </a:r>
            <a:r>
              <a:rPr lang="en-US" dirty="0" err="1"/>
              <a:t>c#</a:t>
            </a:r>
            <a:r>
              <a:rPr lang="en-US" dirty="0"/>
              <a:t>)</a:t>
            </a:r>
          </a:p>
          <a:p>
            <a:r>
              <a:rPr lang="en-US" dirty="0"/>
              <a:t>Multiple Inheritance(Not supported by </a:t>
            </a:r>
            <a:r>
              <a:rPr lang="en-US" dirty="0" err="1"/>
              <a:t>c#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89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88BD-8707-B8FA-E1AA-24C122FA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Level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64FC-A55F-5085-E443-B6A03C1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In this inheritance, a derived class is created from a single base class.</a:t>
            </a:r>
          </a:p>
          <a:p>
            <a:pPr algn="just">
              <a:buFont typeface="+mj-lt"/>
              <a:buAutoNum type="arabicPeriod"/>
            </a:pP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System;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Animal  {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eat() { </a:t>
            </a:r>
            <a:r>
              <a:rPr lang="en-IN" sz="48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4800" b="0" i="0" dirty="0">
                <a:solidFill>
                  <a:srgbClr val="0000FF"/>
                </a:solidFill>
                <a:effectLst/>
                <a:latin typeface="inter-regular"/>
              </a:rPr>
              <a:t>"Eating..."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); }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Dog: Animal   {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bark() { </a:t>
            </a:r>
            <a:r>
              <a:rPr lang="en-IN" sz="4800" b="0" i="0" dirty="0" err="1">
                <a:solidFill>
                  <a:srgbClr val="000000"/>
                </a:solidFill>
                <a:effectLst/>
                <a:latin typeface="inter-regular"/>
              </a:rPr>
              <a:t>Console.WriteLine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4800" b="0" i="0" dirty="0">
                <a:solidFill>
                  <a:srgbClr val="0000FF"/>
                </a:solidFill>
                <a:effectLst/>
                <a:latin typeface="inter-regular"/>
              </a:rPr>
              <a:t>"Barking..."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); }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TestInheritance2{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string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en-IN" sz="48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)   {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Dog d1 =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Dog();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d1.eat();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d1.bark();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2322A-D09B-8612-A263-1C364212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64" y="3266691"/>
            <a:ext cx="2657846" cy="315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837C-9C8F-53CA-2460-FD94886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E172-BD9D-D226-B4FA-57BBEC51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inheritance, a derived class is created from another derived class.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45F14-0082-22ED-AFC8-BCEBD37C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778" y="3116349"/>
            <a:ext cx="2775648" cy="3578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E27A8-4F10-A5C0-32C6-8B20BD04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2" y="3043151"/>
            <a:ext cx="478221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EED-E8DE-0962-6530-E8FBEED3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3180-F5C6-B464-9438-FB28F62B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inheritance, more than one derived classes are created from a single base.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0C0CE-1D94-6CE6-1468-AAF5FD0D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58" y="3121251"/>
            <a:ext cx="5963482" cy="3502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88F4A-DBBF-8BC6-F8E4-51E61C00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355167"/>
            <a:ext cx="4469669" cy="35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E8-519D-E5E7-54FB-F223214A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4B88-36D6-08AF-D45C-274C1C49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58807"/>
          </a:xfrm>
        </p:spPr>
        <p:txBody>
          <a:bodyPr/>
          <a:lstStyle/>
          <a:p>
            <a:r>
              <a:rPr lang="en-US" dirty="0"/>
              <a:t>This is combination of more than one inheritance.</a:t>
            </a:r>
          </a:p>
          <a:p>
            <a:r>
              <a:rPr lang="en-US" dirty="0"/>
              <a:t>Since C# doesn’t support multiple inheritance with classes, the hybrid inheritance is also not possible with classes. </a:t>
            </a:r>
          </a:p>
          <a:p>
            <a:r>
              <a:rPr lang="en-US" dirty="0"/>
              <a:t>In C#, we can achieve hybrid inheritance only through Interfaces.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84DE9-5EAA-29DB-BC31-D69EEF5A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63" y="4076979"/>
            <a:ext cx="4934639" cy="27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4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E409-FCAA-C07C-337B-BA43480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Inheritance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26692-83EC-772E-E33B-E11883E4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591924"/>
            <a:ext cx="4204124" cy="40172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2109-D431-C419-4E32-9738BC44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36" y="2591924"/>
            <a:ext cx="5229334" cy="40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8314-190B-4B3D-2F5D-7772BFD3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BB5AF2-DB32-5B6A-6AA1-67CE67743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092871"/>
              </p:ext>
            </p:extLst>
          </p:nvPr>
        </p:nvGraphicFramePr>
        <p:xfrm>
          <a:off x="1197484" y="2275367"/>
          <a:ext cx="8825659" cy="43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12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535E-06F0-BCDD-0E4D-ADFB7DB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CE5A7-F756-34B1-3C18-4716F711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Multiple inheritance is a feature in object-oriented programming where a class can inherit properties and behaviors from more than one parent class. While C# does not support multiple inheritance with classes, it does allow it with interfaces.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Multiple inheritance allows a class to inherit attributes and methods from more than one parent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23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F6A2D8-E450-4551-1718-CE7E9356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Example of multiple inheritance</a:t>
            </a:r>
            <a:endParaRPr lang="en-IN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480D3-02A8-50E0-0D5B-3DB342CC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48" y="803751"/>
            <a:ext cx="5718120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7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5A1A-40D0-99E5-D59A-A839E201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/>
              <a:t>Polymorphism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25734-BF54-CDC6-4504-55447E9B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02" y="2638224"/>
            <a:ext cx="4385299" cy="3600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AFC4-5B6C-C01A-E165-E5F1F236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230" y="2638224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Ability of an object to behave in multiple ways</a:t>
            </a:r>
          </a:p>
          <a:p>
            <a:r>
              <a:rPr lang="en-US" dirty="0"/>
              <a:t>For examples, smart phone is a single object but it can be used for making calls, listening music, sending emails, taking pictures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04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7FC1-EADF-EF35-5815-72275C64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Compile-Time Polymorphism (Method Overloading):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C0F6-5EB7-A163-7C8E-BD2F1A71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overloading allows multiple methods with the same name but different parameters or return types to coexist within the same class.</a:t>
            </a:r>
            <a:endParaRPr lang="en-IN" dirty="0"/>
          </a:p>
          <a:p>
            <a:r>
              <a:rPr lang="en-US" dirty="0"/>
              <a:t>The compiler determines which method to call based on the number, type, and order of parameters during compile-time.</a:t>
            </a:r>
          </a:p>
          <a:p>
            <a:pPr marL="0" indent="0">
              <a:buNone/>
            </a:pPr>
            <a:r>
              <a:rPr lang="en-US" dirty="0"/>
              <a:t>	Example:-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F747B-98DA-C759-1A9E-9E3A58DC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03" y="4083081"/>
            <a:ext cx="4968673" cy="27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3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E0E5-862B-CC7E-D1A9-DDFF5232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Runtime Polymorphism (Method Overriding):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086F-4DED-463F-1264-6FCCF39C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412829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 method overriding, a derived class have the same methods with exactly the same signature as base class.</a:t>
            </a:r>
          </a:p>
          <a:p>
            <a:r>
              <a:rPr lang="en-US" sz="1600" dirty="0"/>
              <a:t>when overriding a method in a derived class, the method signature, including the method name and parameters, must match exactly with the method being overridden in the base class</a:t>
            </a:r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E0231-B34B-0928-E64C-CEB7E9E0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2735351"/>
            <a:ext cx="5254546" cy="314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9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5A3D-9800-6784-1E16-81331165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A64B-38F0-EDAD-18C3-1AF64AF6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A mechanism of binding the object state(fields) and behavior(methods) together into a single unit.</a:t>
            </a:r>
          </a:p>
          <a:p>
            <a:r>
              <a:rPr lang="en-US" dirty="0"/>
              <a:t>The encapsulation mainly achieved by creating classes.</a:t>
            </a:r>
          </a:p>
          <a:p>
            <a:r>
              <a:rPr lang="en-US" dirty="0"/>
              <a:t>The class is kind of container or capsule, which encapsulate the set of fields and methods.</a:t>
            </a:r>
          </a:p>
          <a:p>
            <a:r>
              <a:rPr lang="en-US" dirty="0"/>
              <a:t>In C#, encapsulation is achieved through the use of classes and access modifiers.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8E392-7A14-836A-5F3E-3FD0B489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1" y="3333620"/>
            <a:ext cx="3542538" cy="23495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764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510-D92B-F388-1A5B-E9476FAC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9E09-84FF-A36C-327D-F771EEA1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specify the accessibility of a member(field, method) or type (class, interface)</a:t>
            </a:r>
          </a:p>
          <a:p>
            <a:r>
              <a:rPr lang="en-US" dirty="0"/>
              <a:t>Access modifiers like private, protected, internal and public control the visibility and accessibility of class members (attributes and methods).</a:t>
            </a:r>
          </a:p>
          <a:p>
            <a:r>
              <a:rPr lang="en-US" b="1" dirty="0"/>
              <a:t>private</a:t>
            </a:r>
            <a:r>
              <a:rPr lang="en-US" dirty="0"/>
              <a:t>: Members are accessible only within the same class.</a:t>
            </a:r>
          </a:p>
          <a:p>
            <a:r>
              <a:rPr lang="en-US" b="1" dirty="0"/>
              <a:t>protected</a:t>
            </a:r>
            <a:r>
              <a:rPr lang="en-US" dirty="0"/>
              <a:t>: Members are accessible within the same class and its derived classes.</a:t>
            </a:r>
          </a:p>
          <a:p>
            <a:r>
              <a:rPr lang="en-US" b="1" dirty="0"/>
              <a:t>internal</a:t>
            </a:r>
            <a:r>
              <a:rPr lang="en-US" dirty="0"/>
              <a:t>: Members are accessible within the same assembly (or project).</a:t>
            </a:r>
          </a:p>
          <a:p>
            <a:r>
              <a:rPr lang="en-US" b="1" dirty="0"/>
              <a:t>public</a:t>
            </a:r>
            <a:r>
              <a:rPr lang="en-US" dirty="0"/>
              <a:t>: Members are accessible from any other class.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8318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2ECF-4806-4BC4-9C2C-35628C24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62094"/>
            <a:ext cx="8825659" cy="706964"/>
          </a:xfrm>
        </p:spPr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48D765-766A-A381-FA92-2CBDF5E2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80" y="2280214"/>
            <a:ext cx="4886804" cy="45777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7C14-3684-D5A0-6C6D-E4FB33F2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214FD-59BC-56BB-59CB-8890CA50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4" y="2280212"/>
            <a:ext cx="4929676" cy="45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4AFA-77B9-330C-C22C-830EAF1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D377-A169-A2B2-911A-92BA26A8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provide the details about essential features without describing the background details.</a:t>
            </a:r>
          </a:p>
          <a:p>
            <a:r>
              <a:rPr lang="en-US" dirty="0"/>
              <a:t>For example, when you login into a website, you enter your </a:t>
            </a:r>
            <a:r>
              <a:rPr lang="en-US" dirty="0" err="1"/>
              <a:t>userId</a:t>
            </a:r>
            <a:r>
              <a:rPr lang="en-US" dirty="0"/>
              <a:t> and password which is the essential information for login.</a:t>
            </a:r>
          </a:p>
          <a:p>
            <a:r>
              <a:rPr lang="en-US" dirty="0"/>
              <a:t>Here you don’t know about the background details like what happens with our </a:t>
            </a:r>
            <a:r>
              <a:rPr lang="en-US" dirty="0" err="1"/>
              <a:t>userId</a:t>
            </a:r>
            <a:r>
              <a:rPr lang="en-US" dirty="0"/>
              <a:t> and password, how it gets verified. All is abstract from you.</a:t>
            </a:r>
          </a:p>
          <a:p>
            <a:r>
              <a:rPr lang="en-US" dirty="0"/>
              <a:t>Abstraction can be achieved by two ways:-</a:t>
            </a:r>
          </a:p>
          <a:p>
            <a:r>
              <a:rPr lang="en-IN" b="1" dirty="0"/>
              <a:t>Abstract class</a:t>
            </a:r>
            <a:endParaRPr lang="en-US" b="1" dirty="0"/>
          </a:p>
          <a:p>
            <a:r>
              <a:rPr lang="en-IN" b="1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680542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CA5-F728-E095-721D-C82106C0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9E7FE-E0DD-3D76-1F83-02CD808E3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203" y="2611199"/>
            <a:ext cx="7812911" cy="3708577"/>
          </a:xfrm>
        </p:spPr>
      </p:pic>
    </p:spTree>
    <p:extLst>
      <p:ext uri="{BB962C8B-B14F-4D97-AF65-F5344CB8AC3E}">
        <p14:creationId xmlns:p14="http://schemas.microsoft.com/office/powerpoint/2010/main" val="8505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6B3C-7601-61E0-12E4-A4292B24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3217-9D0E-CC4F-C8F3-C0AD6D77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is a user defined data type that contains data members (like field, properties) and member function (like methods, constructor, destructor).</a:t>
            </a:r>
          </a:p>
          <a:p>
            <a:r>
              <a:rPr lang="en-US" dirty="0"/>
              <a:t>It’s like template for an object or blueprint.</a:t>
            </a:r>
          </a:p>
          <a:p>
            <a:endParaRPr lang="en-US" dirty="0"/>
          </a:p>
          <a:p>
            <a:r>
              <a:rPr lang="en-US" dirty="0"/>
              <a:t>Syntax:-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classname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Variable declaration;</a:t>
            </a:r>
          </a:p>
          <a:p>
            <a:pPr marL="0" indent="0">
              <a:buNone/>
            </a:pPr>
            <a:r>
              <a:rPr lang="en-US" dirty="0"/>
              <a:t>	Method declaration;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009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0142-2A32-0D59-E89B-0C02ED9B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and Interface 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F32A2-BE69-E8B9-CFA1-F7FFF514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51" y="2211572"/>
            <a:ext cx="5336762" cy="464642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E81A9B-6862-5308-4C9F-99329DCE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1845" y="2211572"/>
            <a:ext cx="4283841" cy="4646428"/>
          </a:xfrm>
        </p:spPr>
      </p:pic>
    </p:spTree>
    <p:extLst>
      <p:ext uri="{BB962C8B-B14F-4D97-AF65-F5344CB8AC3E}">
        <p14:creationId xmlns:p14="http://schemas.microsoft.com/office/powerpoint/2010/main" val="302157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5C3F-65E6-1B03-9176-A354D6FA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vs Encapsulation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00010-CAC2-7F8D-77F1-FFD0E442D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58" y="2296632"/>
            <a:ext cx="8378456" cy="4561367"/>
          </a:xfrm>
        </p:spPr>
      </p:pic>
    </p:spTree>
    <p:extLst>
      <p:ext uri="{BB962C8B-B14F-4D97-AF65-F5344CB8AC3E}">
        <p14:creationId xmlns:p14="http://schemas.microsoft.com/office/powerpoint/2010/main" val="19151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0BC-9843-0F80-EC11-70E34E73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9474-5B4F-AD6C-9874-AEACB92A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object is a real world entity having attributes(fields) and behaviors(method)</a:t>
            </a:r>
          </a:p>
          <a:p>
            <a:r>
              <a:rPr lang="en-US" dirty="0"/>
              <a:t>For example, a student object can have attributes name, address and contact number. A student can perform activities like attending class, giving exam etc.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Classname</a:t>
            </a:r>
            <a:r>
              <a:rPr lang="en-US" dirty="0"/>
              <a:t> </a:t>
            </a:r>
            <a:r>
              <a:rPr lang="en-US" dirty="0" err="1"/>
              <a:t>objectname</a:t>
            </a:r>
            <a:r>
              <a:rPr lang="en-US" dirty="0"/>
              <a:t> = new </a:t>
            </a:r>
            <a:r>
              <a:rPr lang="en-US" dirty="0" err="1"/>
              <a:t>classname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A9E6-D23A-9E8A-3E44-9084215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Class and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A809-596C-38C6-4C59-39CA94E5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67690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System;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id;</a:t>
            </a:r>
            <a:r>
              <a:rPr lang="en-IN" sz="4500" b="0" i="0">
                <a:solidFill>
                  <a:srgbClr val="008200"/>
                </a:solidFill>
                <a:effectLst/>
                <a:latin typeface="inter-regular"/>
              </a:rPr>
              <a:t>//data member (also instance variable)  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String name;</a:t>
            </a:r>
            <a:r>
              <a:rPr lang="en-IN" sz="4500" b="0" i="0">
                <a:solidFill>
                  <a:srgbClr val="008200"/>
                </a:solidFill>
                <a:effectLst/>
                <a:latin typeface="inter-regular"/>
              </a:rPr>
              <a:t>//data member(also instance variable)  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Main(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string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[] args)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{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    Student s1 = </a:t>
            </a:r>
            <a:r>
              <a:rPr lang="en-IN" sz="4500" b="1" i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Student();</a:t>
            </a:r>
            <a:r>
              <a:rPr lang="en-IN" sz="4500" b="0" i="0">
                <a:solidFill>
                  <a:srgbClr val="008200"/>
                </a:solidFill>
                <a:effectLst/>
                <a:latin typeface="inter-regular"/>
              </a:rPr>
              <a:t>//creating an object of Student  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    s1.id = 101;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    s1.name = </a:t>
            </a:r>
            <a:r>
              <a:rPr lang="en-IN" sz="4500" b="0" i="0">
                <a:solidFill>
                  <a:srgbClr val="0000FF"/>
                </a:solidFill>
                <a:effectLst/>
                <a:latin typeface="inter-regular"/>
              </a:rPr>
              <a:t>"Sonoo Jaiswal"</a:t>
            </a: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    Console.WriteLine(s1.id);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    Console.WriteLine(s1.name);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algn="just">
              <a:buFont typeface="+mj-lt"/>
              <a:buAutoNum type="arabicPeriod"/>
            </a:pPr>
            <a:r>
              <a:rPr lang="en-IN" sz="4500" b="0" i="0">
                <a:solidFill>
                  <a:srgbClr val="000000"/>
                </a:solidFill>
                <a:effectLst/>
                <a:latin typeface="inter-regular"/>
              </a:rPr>
              <a:t>    }         // output:  101 and Sonoo Jaiswal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5B47-C8B7-81ED-4736-2202FAE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129C-C2ED-A8DD-B0D3-4ED0BD98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6121"/>
            <a:ext cx="8825659" cy="4284921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A special type of function/method which has same name as its class</a:t>
            </a:r>
          </a:p>
          <a:p>
            <a:r>
              <a:rPr lang="en-US" sz="2300" dirty="0"/>
              <a:t>Call automatically whenever an object of a class is created</a:t>
            </a:r>
          </a:p>
          <a:p>
            <a:r>
              <a:rPr lang="en-US" sz="2300" dirty="0"/>
              <a:t>Responsible for object initialization and memory allocation of its class members</a:t>
            </a:r>
          </a:p>
          <a:p>
            <a:r>
              <a:rPr lang="en-US" sz="2300" dirty="0"/>
              <a:t>Doesn’t have a return type, not even a void type.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200" dirty="0"/>
              <a:t>Syntax:- </a:t>
            </a:r>
          </a:p>
          <a:p>
            <a:pPr marL="400050" lvl="1" indent="0">
              <a:buNone/>
            </a:pPr>
            <a:r>
              <a:rPr lang="en-US" sz="2200" dirty="0"/>
              <a:t>class Car {</a:t>
            </a:r>
          </a:p>
          <a:p>
            <a:pPr marL="400050" lvl="1" indent="0">
              <a:buNone/>
            </a:pPr>
            <a:r>
              <a:rPr lang="en-US" sz="2200" dirty="0"/>
              <a:t>  // constructor</a:t>
            </a:r>
          </a:p>
          <a:p>
            <a:pPr marL="400050" lvl="1" indent="0">
              <a:buNone/>
            </a:pPr>
            <a:r>
              <a:rPr lang="en-US" sz="2200" dirty="0"/>
              <a:t>  Car() {</a:t>
            </a:r>
          </a:p>
          <a:p>
            <a:pPr marL="400050" lvl="1" indent="0">
              <a:buNone/>
            </a:pPr>
            <a:r>
              <a:rPr lang="en-US" sz="2200" dirty="0"/>
              <a:t>    //code</a:t>
            </a:r>
          </a:p>
          <a:p>
            <a:pPr marL="400050" lvl="1" indent="0">
              <a:buNone/>
            </a:pPr>
            <a:r>
              <a:rPr lang="en-US" sz="2200" dirty="0"/>
              <a:t>  }</a:t>
            </a:r>
          </a:p>
          <a:p>
            <a:pPr marL="400050" lvl="1" indent="0">
              <a:buNone/>
            </a:pPr>
            <a:r>
              <a:rPr lang="en-US" sz="2200" dirty="0"/>
              <a:t>}</a:t>
            </a:r>
          </a:p>
          <a:p>
            <a:pPr marL="400050" lvl="1" indent="0">
              <a:buNone/>
            </a:pPr>
            <a:r>
              <a:rPr lang="en-US" sz="2200" dirty="0"/>
              <a:t>Car car1 = new Car();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8154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0F81-E3C8-946A-BC66-E7719100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A6D4-D9F6-4A0F-9B23-64CEAAEB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Default Constructor:- </a:t>
            </a:r>
            <a:r>
              <a:rPr lang="en-US" dirty="0"/>
              <a:t>A default constructor is a constructor with no parameters.</a:t>
            </a:r>
          </a:p>
          <a:p>
            <a:r>
              <a:rPr lang="en-IN" b="1" dirty="0"/>
              <a:t>Parameterized Constructor:- </a:t>
            </a:r>
            <a:r>
              <a:rPr lang="en-US" b="1" dirty="0"/>
              <a:t> </a:t>
            </a:r>
            <a:r>
              <a:rPr lang="en-US" dirty="0"/>
              <a:t>A parameterized constructor is a constructor with one or more parameters.</a:t>
            </a:r>
          </a:p>
          <a:p>
            <a:r>
              <a:rPr lang="en-IN" b="1" dirty="0"/>
              <a:t>Copy Constructor:- </a:t>
            </a:r>
            <a:r>
              <a:rPr lang="en-US" dirty="0"/>
              <a:t>A copy constructor is a constructor that takes an object of the same class as a parameter and initializes a new object with the same values.</a:t>
            </a:r>
          </a:p>
          <a:p>
            <a:r>
              <a:rPr lang="en-US" dirty="0"/>
              <a:t>It is used to create a new object that is a copy of an existing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1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D4A0-F992-4039-4454-2F7866FE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types example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A59297-D264-8B9C-D047-4D1E94EDD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09" y="2517157"/>
            <a:ext cx="3251861" cy="355955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7401E-2750-4E83-C3CA-18F25E7A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69" y="2395959"/>
            <a:ext cx="3883793" cy="4328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F17527-F5AA-0AD8-807B-93315665A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587" y="2395958"/>
            <a:ext cx="3883793" cy="43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73F8-25EB-8EED-5E19-E84A5ED7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Destructor.   tilde(~)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BB9659-8E13-ADC7-F87F-A5325656B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13260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9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2285</TotalTime>
  <Words>1254</Words>
  <Application>Microsoft Office PowerPoint</Application>
  <PresentationFormat>Widescreen</PresentationFormat>
  <Paragraphs>159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Century Gothic</vt:lpstr>
      <vt:lpstr>inter-regular</vt:lpstr>
      <vt:lpstr>Söhne</vt:lpstr>
      <vt:lpstr>Wingdings 3</vt:lpstr>
      <vt:lpstr>Ion Boardroom</vt:lpstr>
      <vt:lpstr>PowerPoint Presentation</vt:lpstr>
      <vt:lpstr>Topics</vt:lpstr>
      <vt:lpstr>Class</vt:lpstr>
      <vt:lpstr>Object</vt:lpstr>
      <vt:lpstr>Example of Class and object</vt:lpstr>
      <vt:lpstr>Constructor</vt:lpstr>
      <vt:lpstr>Constructor Types</vt:lpstr>
      <vt:lpstr>Constructor types example</vt:lpstr>
      <vt:lpstr>Destructor.   tilde(~)</vt:lpstr>
      <vt:lpstr>Destructor example</vt:lpstr>
      <vt:lpstr>What is oops and Advantages of oops</vt:lpstr>
      <vt:lpstr>Basic concept of oops</vt:lpstr>
      <vt:lpstr>Inheritance</vt:lpstr>
      <vt:lpstr>Types of Inheritance</vt:lpstr>
      <vt:lpstr>Single Level Inheritance</vt:lpstr>
      <vt:lpstr>Multi-Level Inheritance</vt:lpstr>
      <vt:lpstr>Hierarchical Inheritance</vt:lpstr>
      <vt:lpstr>Hybrid Inheritance</vt:lpstr>
      <vt:lpstr>Hybrid Inheritance example</vt:lpstr>
      <vt:lpstr>Multiple Inheritance</vt:lpstr>
      <vt:lpstr>Example of multiple inheritance</vt:lpstr>
      <vt:lpstr>Polymorphism</vt:lpstr>
      <vt:lpstr>Compile-Time Polymorphism (Method Overloading):</vt:lpstr>
      <vt:lpstr>Runtime Polymorphism (Method Overriding):</vt:lpstr>
      <vt:lpstr>Encapsulation</vt:lpstr>
      <vt:lpstr>Access Modifiers</vt:lpstr>
      <vt:lpstr>Examples </vt:lpstr>
      <vt:lpstr>Abstraction</vt:lpstr>
      <vt:lpstr>Abstract class vs Interface</vt:lpstr>
      <vt:lpstr>Abstract class and Interface example</vt:lpstr>
      <vt:lpstr>Abstraction vs Encapsulation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Md</dc:creator>
  <cp:lastModifiedBy>Hasan Md</cp:lastModifiedBy>
  <cp:revision>18</cp:revision>
  <dcterms:created xsi:type="dcterms:W3CDTF">2024-03-19T05:30:00Z</dcterms:created>
  <dcterms:modified xsi:type="dcterms:W3CDTF">2024-03-21T10:58:17Z</dcterms:modified>
</cp:coreProperties>
</file>