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112" d="100"/>
          <a:sy n="112" d="100"/>
        </p:scale>
        <p:origin x="-33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14/11/2013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Canvas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01-</a:t>
            </a:r>
            <a:r>
              <a:rPr lang="en-US" sz="1200" dirty="0" smtClean="0"/>
              <a:t>Jan-</a:t>
            </a:r>
            <a:r>
              <a:rPr lang="en-US" sz="1200" dirty="0" smtClean="0"/>
              <a:t>2014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Iteration </a:t>
            </a:r>
            <a:r>
              <a:rPr lang="en-US" sz="1200" dirty="0" smtClean="0"/>
              <a:t>#x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Acquisition costs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Distribution costs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Hosting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People, etc.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Model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Life Time Value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Gross Margin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 3 problems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 3 features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Metrics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activities you measure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Proposition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Single, clear, compelling message that states why you are different and worth paying attention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Can’t be easily copied or bought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Path to customers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Target customers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85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Franck</cp:lastModifiedBy>
  <cp:revision>35</cp:revision>
  <dcterms:created xsi:type="dcterms:W3CDTF">2013-01-06T22:45:06Z</dcterms:created>
  <dcterms:modified xsi:type="dcterms:W3CDTF">2013-11-14T22:38:39Z</dcterms:modified>
  <cp:category/>
</cp:coreProperties>
</file>