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 Singh" initials="R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5E9"/>
    <a:srgbClr val="0432FF"/>
    <a:srgbClr val="011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4667"/>
  </p:normalViewPr>
  <p:slideViewPr>
    <p:cSldViewPr>
      <p:cViewPr>
        <p:scale>
          <a:sx n="120" d="100"/>
          <a:sy n="120" d="100"/>
        </p:scale>
        <p:origin x="5976" y="19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DAF98-8FBA-4CBF-9E84-BCA76B5C6C45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CED45-0569-4CE5-A31E-A77C8FDBB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5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2286000"/>
            <a:ext cx="9144000" cy="2133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7" name="Picture 4" descr="logo-2C-notext-pc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00"/>
            <a:ext cx="1828800" cy="1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62000" y="51816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QCRI and</a:t>
            </a:r>
            <a:r>
              <a:rPr lang="en-US" sz="2400" b="1" baseline="0" dirty="0" smtClean="0"/>
              <a:t> MIT-CSAIL </a:t>
            </a:r>
            <a:r>
              <a:rPr lang="en-US" sz="2400" b="1" baseline="0" dirty="0" smtClean="0">
                <a:solidFill>
                  <a:schemeClr val="tx1"/>
                </a:solidFill>
              </a:rPr>
              <a:t>ANNUAL MEETING</a:t>
            </a:r>
          </a:p>
          <a:p>
            <a:pPr algn="ctr"/>
            <a:r>
              <a:rPr lang="en-US" sz="2400" baseline="0" dirty="0" smtClean="0"/>
              <a:t>March 27-28, 2017</a:t>
            </a:r>
          </a:p>
          <a:p>
            <a:pPr algn="ctr"/>
            <a:r>
              <a:rPr lang="en-US" sz="2400" baseline="0" dirty="0" smtClean="0"/>
              <a:t>Doha, Qatar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2705100"/>
            <a:ext cx="5715000" cy="1295400"/>
          </a:xfrm>
        </p:spPr>
        <p:txBody>
          <a:bodyPr/>
          <a:lstStyle>
            <a:lvl1pPr marL="0" indent="0" algn="ctr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[Team / Project]</a:t>
            </a:r>
          </a:p>
          <a:p>
            <a:pPr lvl="0"/>
            <a:r>
              <a:rPr lang="en-US" dirty="0" smtClean="0"/>
              <a:t>[PI’s]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84000" y="25400"/>
            <a:ext cx="396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6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096000"/>
            <a:ext cx="9144000" cy="762000"/>
            <a:chOff x="0" y="6096000"/>
            <a:chExt cx="9144000" cy="762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096000"/>
              <a:ext cx="9144000" cy="76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pic>
          <p:nvPicPr>
            <p:cNvPr id="11" name="Picture 4" descr="logo-2C-notext-pc"/>
            <p:cNvPicPr>
              <a:picLocks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6248400"/>
              <a:ext cx="914400" cy="542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295386"/>
            <a:ext cx="36576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QCRI/MIT-CSAIL Annual Meeting – March 2017</a:t>
            </a:r>
          </a:p>
          <a:p>
            <a:fld id="{62563DB0-7281-4827-8448-7A67A6FFBEC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59216" y="5943600"/>
            <a:ext cx="2010184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5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logo-2C-notext-pc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828800" cy="1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743200"/>
            <a:ext cx="80010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 smtClean="0"/>
              <a:t>Edit Section 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800" y="0"/>
            <a:ext cx="4860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83337"/>
            <a:ext cx="3657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QCRI/MIT-CSAIL Annual Meeting – March 2017</a:t>
            </a:r>
          </a:p>
          <a:p>
            <a:fld id="{62563DB0-7281-4827-8448-7A67A6FFBEC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4" descr="logo-2C-notext-pc"/>
          <p:cNvPicPr>
            <a:picLocks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72200"/>
            <a:ext cx="914400" cy="5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21500" y="5867400"/>
            <a:ext cx="2209800" cy="12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83337"/>
            <a:ext cx="3657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QCRI/MIT-CSAIL Annual Meeting – March 2017</a:t>
            </a:r>
          </a:p>
          <a:p>
            <a:fld id="{62563DB0-7281-4827-8448-7A67A6FFBEC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4" descr="logo-2C-notext-pc"/>
          <p:cNvPicPr>
            <a:picLocks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205538"/>
            <a:ext cx="914400" cy="5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kmathern\Documents\LIBRARY KAM\QCRI\Collateral\QCRI logo new QF April 2014\QF-QCRI_CobrandedLogo_Keyline_80-20_Bilingual_REV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1" b="9036"/>
          <a:stretch/>
        </p:blipFill>
        <p:spPr bwMode="auto">
          <a:xfrm>
            <a:off x="7696200" y="6211529"/>
            <a:ext cx="1199148" cy="69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70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83337"/>
            <a:ext cx="3657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QCRI/MIT-CSAIL Annual Meeting – March 2017</a:t>
            </a:r>
          </a:p>
          <a:p>
            <a:fld id="{62563DB0-7281-4827-8448-7A67A6FFBEC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4" descr="logo-2C-notext-pc"/>
          <p:cNvPicPr>
            <a:picLocks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38876"/>
            <a:ext cx="914400" cy="5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7681" y="6019800"/>
            <a:ext cx="1706319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83337"/>
            <a:ext cx="3657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QCRI/MIT-CSAIL Annual Meeting – March 2017</a:t>
            </a:r>
          </a:p>
          <a:p>
            <a:fld id="{62563DB0-7281-4827-8448-7A67A6FFBEC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4" descr="logo-2C-notext-pc"/>
          <p:cNvPicPr>
            <a:picLocks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172200"/>
            <a:ext cx="914400" cy="5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7600" y="5988558"/>
            <a:ext cx="1600200" cy="8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31955" y="6096000"/>
            <a:ext cx="9144000" cy="76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83337"/>
            <a:ext cx="3657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QCRI/MIT-CSAIL Annual Meeting – March 2017</a:t>
            </a:r>
            <a:endParaRPr lang="en-US" dirty="0"/>
          </a:p>
        </p:txBody>
      </p:sp>
      <p:pic>
        <p:nvPicPr>
          <p:cNvPr id="7" name="Picture 4" descr="logo-2C-notext-pc"/>
          <p:cNvPicPr>
            <a:picLocks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1905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1200" y="0"/>
            <a:ext cx="3276600" cy="17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4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2400" y="6383337"/>
            <a:ext cx="3657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QCRI/MIT-CSAIL Annual Meeting – March 2014</a:t>
            </a:r>
          </a:p>
          <a:p>
            <a:fld id="{62563DB0-7281-4827-8448-7A67A6FFBE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57200" y="6324600"/>
            <a:ext cx="36576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QCRI/MIT-CSAIL Annual Meeting – March 2015</a:t>
            </a:r>
          </a:p>
          <a:p>
            <a:fld id="{62563DB0-7281-4827-8448-7A67A6FFBE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2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QCRI/MIT-CSAIL Annual Meeting – March 2017</a:t>
            </a:r>
          </a:p>
          <a:p>
            <a:fld id="{62563DB0-7281-4827-8448-7A67A6FFBEC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9001" y="1295400"/>
            <a:ext cx="2092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5F65E9"/>
                </a:solidFill>
                <a:latin typeface="Meccano Font" charset="0"/>
                <a:ea typeface="Meccano Font" charset="0"/>
                <a:cs typeface="Meccano Font" charset="0"/>
              </a:rPr>
              <a:t>Data</a:t>
            </a:r>
          </a:p>
          <a:p>
            <a:pPr algn="ctr"/>
            <a:r>
              <a:rPr lang="en-US" sz="3600" b="1" dirty="0" smtClean="0">
                <a:solidFill>
                  <a:srgbClr val="5F65E9"/>
                </a:solidFill>
                <a:latin typeface="Meccano Font" charset="0"/>
                <a:ea typeface="Meccano Font" charset="0"/>
                <a:cs typeface="Meccano Font" charset="0"/>
              </a:rPr>
              <a:t>Civilizer</a:t>
            </a:r>
            <a:endParaRPr lang="en-US" sz="3600" b="1" dirty="0">
              <a:solidFill>
                <a:srgbClr val="5F65E9"/>
              </a:solidFill>
              <a:latin typeface="Meccano Font" charset="0"/>
              <a:ea typeface="Meccano Font" charset="0"/>
              <a:cs typeface="Meccano Fo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2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7234</TotalTime>
  <Words>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Meccano Font</vt:lpstr>
      <vt:lpstr>Arial</vt:lpstr>
      <vt:lpstr>Office Theme</vt:lpstr>
      <vt:lpstr>PowerPoint Presentation</vt:lpstr>
    </vt:vector>
  </TitlesOfParts>
  <Company>Qatar Foundation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Mathern</dc:creator>
  <cp:lastModifiedBy>essam mansour</cp:lastModifiedBy>
  <cp:revision>155</cp:revision>
  <dcterms:created xsi:type="dcterms:W3CDTF">2014-03-19T07:17:55Z</dcterms:created>
  <dcterms:modified xsi:type="dcterms:W3CDTF">2017-10-01T06:51:06Z</dcterms:modified>
</cp:coreProperties>
</file>