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27CEF-1CEB-41E5-AC75-D1B2B5183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91685-D50D-4FDF-87F3-5EB259F13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A6A6E-F22E-44C1-8534-A31FCBAC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60334E-1E62-478C-B6C5-7CF8D617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3D7EE-5A6E-496D-882E-3E2FE22C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A4D3C-4396-4A4C-996B-CB313E58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7790F8-1009-4BB3-A3EA-F6EE2F32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AB642-2EFA-4BAE-8D84-95A9F9F6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D892F1-9E90-45CC-84B6-A0A3658E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4868C-2400-4231-A553-1DC358E4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8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54906D-9A7D-4A9C-A66B-F76FBF6B6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C6F7E9-DC27-4A60-8397-D8A394ABF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C7F84-AB35-45E6-B85F-C1F802F3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0E32F0-8E93-4617-8B7B-17AE0A25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699F16-2D4E-4D5E-95E6-61A4DBCD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6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3FD15-FC14-4556-AF0F-37BD2CCE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91A30-66F4-4670-BAEC-6932DB53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0248E8-FF71-4909-81CF-1DE13F64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EFA10-D7C7-42EE-A715-70CE49F0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7909C-4FC4-47E5-8D25-8A3681CF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B97CC-A1D8-4551-B8BC-723799DB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5F9D98-2AC4-4656-B680-97A5A371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8E0BC-6372-4406-A559-4CA498F5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ABF54F-1087-499F-934D-CBDCCD17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EA562-ED09-4CCA-AFF7-84C0E4C8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1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A983F-F8A8-4EE5-9C20-7788123B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93A5B-95DC-45D7-BBDF-1174B5DB2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E916A-60FD-47FE-B954-A7400D60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2696B3-2DE2-4E62-8F7C-80806F96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B0070-BEEC-44A5-918B-447BCB59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FA3397-3BC3-4B3F-8CD9-7196A71B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6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F7520-9967-42D3-A811-CD45B857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4E5980-53EB-43FE-8EAB-2DAD3EF7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9C0A89-3098-440A-A6B6-B56CA36F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AF6273-F92D-4722-B896-FE8C51E0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6FA33-82FF-4EBC-BB4E-C82786026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0E6D7-6396-464D-B7B1-558AEF25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5A5475-2EEB-449F-8E98-E31955B2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FBFF68-5828-43F2-84AF-3E4C9863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4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5DC3-3568-4BB6-8AF5-D62BFE33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4F9F72-B509-405C-AF3A-65F02F56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D03E1-5F16-4E18-A276-96A55A75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701C8B-8AE4-45E5-BCFD-C3398713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3C6E83-D884-4E16-B4E6-A77B3A1C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1F2188-0205-4158-AD19-C6B2BC7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6DF312-FA30-4FB7-B2ED-838AD3A6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9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A9AEC-30C9-465E-8DAF-927A4E16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65FB40-C868-4326-9C46-830DA6B8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EEE412-403F-4C42-BA3F-73A4AC9C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1C1D4E-6323-4528-95B1-7FCA22C2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09E91D-E8AE-421B-8A97-25428C8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67D8D7-03FB-4679-8DAE-C6A63212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78DD2-CD9D-40CC-A247-DB834A2B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2BF270-E31F-456C-9C98-8474B72CE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9B69EF-92D7-48D1-98FC-C782E1330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D23A04-3A55-4753-901B-DAB69F98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FA6429-8A8B-4A6F-B966-E7386576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179363-CE1A-4AF2-89DA-991B0482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4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E556C2-1CB0-416E-9CD5-A180E683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BDA644-E825-4BB0-BA69-A2E25F24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1E942-1EC2-4B13-AE23-A6A88F48B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92A0-1CF3-4936-AC0E-9F91DC3C79E2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A3040-CADA-4DEA-81FB-682E37A75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07C8B-5CC6-4E7D-963A-A67F2478A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8BD3-F3C2-4FF5-B717-A502C63C39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4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 descr="Lachendes Gesicht ohne Füllung">
            <a:extLst>
              <a:ext uri="{FF2B5EF4-FFF2-40B4-BE49-F238E27FC236}">
                <a16:creationId xmlns:a16="http://schemas.microsoft.com/office/drawing/2014/main" id="{1965F57B-F60D-4F8E-877F-E5CB9DAE0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5680" y="-401320"/>
            <a:ext cx="7589520" cy="7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2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Neutrales Gesicht ohne Füllung">
            <a:extLst>
              <a:ext uri="{FF2B5EF4-FFF2-40B4-BE49-F238E27FC236}">
                <a16:creationId xmlns:a16="http://schemas.microsoft.com/office/drawing/2014/main" id="{9C07CCCF-C254-4AAA-9E2B-7226A546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40" y="-505524"/>
            <a:ext cx="7589520" cy="7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rauriges Gesicht ohne Füllung">
            <a:extLst>
              <a:ext uri="{FF2B5EF4-FFF2-40B4-BE49-F238E27FC236}">
                <a16:creationId xmlns:a16="http://schemas.microsoft.com/office/drawing/2014/main" id="{96BB0637-FB1E-4A01-B463-BC0AE3CB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40" y="-579390"/>
            <a:ext cx="7589520" cy="7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Daniel Oeltz</dc:creator>
  <cp:lastModifiedBy>Dr. Daniel Oeltz</cp:lastModifiedBy>
  <cp:revision>1</cp:revision>
  <dcterms:created xsi:type="dcterms:W3CDTF">2019-10-07T20:27:51Z</dcterms:created>
  <dcterms:modified xsi:type="dcterms:W3CDTF">2019-10-07T20:33:46Z</dcterms:modified>
</cp:coreProperties>
</file>